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42" r:id="rId1"/>
    <p:sldMasterId id="2147484512" r:id="rId2"/>
  </p:sldMasterIdLst>
  <p:notesMasterIdLst>
    <p:notesMasterId r:id="rId10"/>
  </p:notesMasterIdLst>
  <p:handoutMasterIdLst>
    <p:handoutMasterId r:id="rId11"/>
  </p:handoutMasterIdLst>
  <p:sldIdLst>
    <p:sldId id="582" r:id="rId3"/>
    <p:sldId id="579" r:id="rId4"/>
    <p:sldId id="580" r:id="rId5"/>
    <p:sldId id="581" r:id="rId6"/>
    <p:sldId id="578" r:id="rId7"/>
    <p:sldId id="301" r:id="rId8"/>
    <p:sldId id="57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5564"/>
    <a:srgbClr val="0077BC"/>
    <a:srgbClr val="D53878"/>
    <a:srgbClr val="008391"/>
    <a:srgbClr val="FBF2B4"/>
    <a:srgbClr val="F0CD50"/>
    <a:srgbClr val="4675B7"/>
    <a:srgbClr val="DBD1E6"/>
    <a:srgbClr val="D2D8DB"/>
    <a:srgbClr val="CBE2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80851" autoAdjust="0"/>
  </p:normalViewPr>
  <p:slideViewPr>
    <p:cSldViewPr snapToGrid="0">
      <p:cViewPr varScale="1">
        <p:scale>
          <a:sx n="82" d="100"/>
          <a:sy n="82" d="100"/>
        </p:scale>
        <p:origin x="629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62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28D75527-1052-40CF-90A7-805EC4F772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82182B2-420A-475A-83CF-72C9A1964B5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BB566-3845-4DC0-8CE2-DC15231A2062}" type="datetime1">
              <a:rPr lang="sv-SE" smtClean="0"/>
              <a:t>2025-03-18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CFEBD13-AD79-4726-9C7A-9E5C531A1A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00A28DF-4169-4B51-B8D3-AA9A5D6123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A0780-C7EB-45E8-96EB-66D0986C42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033701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5FFDC-F934-4037-B505-500B08CD3B8C}" type="datetime1">
              <a:rPr lang="sv-SE" smtClean="0"/>
              <a:t>2025-03-18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086EF-3011-429C-976B-61D9CA3A2B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958687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72532145-269E-4DEC-A5F5-E687CD17D124}" type="datetime1">
              <a:rPr lang="sv-SE" smtClean="0"/>
              <a:t>2025-03-18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4536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72532145-269E-4DEC-A5F5-E687CD17D124}" type="datetime1">
              <a:rPr lang="sv-SE" smtClean="0"/>
              <a:t>2025-03-18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5550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997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237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14864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09523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84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024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/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</p:spTree>
    <p:extLst>
      <p:ext uri="{BB962C8B-B14F-4D97-AF65-F5344CB8AC3E}">
        <p14:creationId xmlns:p14="http://schemas.microsoft.com/office/powerpoint/2010/main" val="1110495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076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694645" cy="1143000"/>
          </a:xfrm>
        </p:spPr>
        <p:txBody>
          <a:bodyPr>
            <a:normAutofit/>
          </a:bodyPr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141E4-C40A-405B-8DCB-43B3E7AB4BF3}" type="datetime1">
              <a:rPr lang="sv-SE" smtClean="0"/>
              <a:pPr/>
              <a:t>2025-03-18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AFEE7-91FB-408C-B3DF-676A74AF9789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6662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8684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1293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406511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556983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653569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28542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180063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431153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369446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4193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7287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37005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0016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147408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32599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67532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92F5E2AC-A457-4DE9-9A2C-4BE86BC0052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7644128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010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7884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3982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1554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54450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08802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412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Försäkrings AB Göta Lejon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048D0267-35CA-45BC-A225-E420D66A8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696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48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49" r:id="rId10"/>
    <p:sldLayoutId id="2147484057" r:id="rId11"/>
    <p:sldLayoutId id="2147484058" r:id="rId12"/>
    <p:sldLayoutId id="2147484047" r:id="rId13"/>
    <p:sldLayoutId id="2147484408" r:id="rId14"/>
    <p:sldLayoutId id="2147484409" r:id="rId15"/>
    <p:sldLayoutId id="2147484043" r:id="rId16"/>
    <p:sldLayoutId id="2147484529" r:id="rId17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 userDrawn="1">
          <p15:clr>
            <a:srgbClr val="F26B43"/>
          </p15:clr>
        </p15:guide>
        <p15:guide id="9" orient="horz" pos="255" userDrawn="1">
          <p15:clr>
            <a:srgbClr val="F26B43"/>
          </p15:clr>
        </p15:guide>
        <p15:guide id="10" pos="257" userDrawn="1">
          <p15:clr>
            <a:srgbClr val="F26B43"/>
          </p15:clr>
        </p15:guide>
        <p15:guide id="11" pos="7423" userDrawn="1">
          <p15:clr>
            <a:srgbClr val="F26B43"/>
          </p15:clr>
        </p15:guide>
        <p15:guide id="12" orient="horz" pos="4156" userDrawn="1">
          <p15:clr>
            <a:srgbClr val="F26B43"/>
          </p15:clr>
        </p15:guide>
        <p15:guide id="14" orient="horz" pos="1095" userDrawn="1">
          <p15:clr>
            <a:srgbClr val="F26B43"/>
          </p15:clr>
        </p15:guide>
        <p15:guide id="15" orient="horz" pos="550" userDrawn="1">
          <p15:clr>
            <a:srgbClr val="F26B43"/>
          </p15:clr>
        </p15:guide>
        <p15:guide id="16" orient="horz" pos="3725" userDrawn="1">
          <p15:clr>
            <a:srgbClr val="F26B43"/>
          </p15:clr>
        </p15:guide>
        <p15:guide id="17" orient="horz" pos="406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06A2100A-00F3-4208-962E-587779F2E0C0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Försäkrings AB Göta Lejon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F508861A-5DB9-448E-9A9B-FD5CEF06B1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82768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13" r:id="rId1"/>
    <p:sldLayoutId id="2147484514" r:id="rId2"/>
    <p:sldLayoutId id="2147484515" r:id="rId3"/>
    <p:sldLayoutId id="2147484516" r:id="rId4"/>
    <p:sldLayoutId id="2147484517" r:id="rId5"/>
    <p:sldLayoutId id="2147484518" r:id="rId6"/>
    <p:sldLayoutId id="2147484519" r:id="rId7"/>
    <p:sldLayoutId id="2147484520" r:id="rId8"/>
    <p:sldLayoutId id="2147484521" r:id="rId9"/>
    <p:sldLayoutId id="2147484522" r:id="rId10"/>
    <p:sldLayoutId id="2147484523" r:id="rId11"/>
    <p:sldLayoutId id="2147484524" r:id="rId12"/>
    <p:sldLayoutId id="2147484525" r:id="rId13"/>
    <p:sldLayoutId id="2147484526" r:id="rId14"/>
    <p:sldLayoutId id="2147484527" r:id="rId15"/>
    <p:sldLayoutId id="2147484528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920628-F32D-4B59-82A3-068B459839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Avstämningssamtal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097D5D-E399-4255-9468-0116A1B0B0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/>
              <a:t>Försäkrings AB Göta Lejon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7432880-EABA-4426-91B8-2D839C20B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64988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39E50F-9102-444E-9174-70ECCAE49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Inför samtalet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D769CDD-2597-45D7-B997-7E98E553BEC4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sv-SE" dirty="0"/>
              <a:t>Syfte : Att följa upp hur det går och din arbetssituation</a:t>
            </a:r>
          </a:p>
          <a:p>
            <a:r>
              <a:rPr lang="sv-SE" dirty="0"/>
              <a:t>När: cirka var sjätte vecka</a:t>
            </a:r>
          </a:p>
          <a:p>
            <a:r>
              <a:rPr lang="sv-SE" dirty="0"/>
              <a:t>Förbered frågorna på sidorna 3-4</a:t>
            </a:r>
          </a:p>
          <a:p>
            <a:r>
              <a:rPr lang="sv-SE" dirty="0"/>
              <a:t>Klistra in ”Min utvecklingsplan” på sidan 5</a:t>
            </a:r>
          </a:p>
          <a:p>
            <a:endParaRPr lang="sv-SE" dirty="0"/>
          </a:p>
          <a:p>
            <a:endParaRPr lang="sv-SE" dirty="0"/>
          </a:p>
          <a:p>
            <a:pPr lvl="1" fontAlgn="ctr"/>
            <a:endParaRPr lang="sv-SE" sz="1600" dirty="0"/>
          </a:p>
          <a:p>
            <a:pPr marL="226783" lvl="1" indent="0" fontAlgn="ctr">
              <a:buNone/>
            </a:pPr>
            <a:r>
              <a:rPr lang="sv-SE" sz="1600" i="1" dirty="0"/>
              <a:t>Underlaget till avstämningsmötet ska skickas till chef dagen innan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68569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FA7AE140-709B-4AE0-9073-DA6D4CF6B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Avstämningssamtal 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D7C5D2AE-67CE-4F0F-B005-7C826B35AAED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1. Vad har hänt sedan sist?</a:t>
            </a:r>
          </a:p>
          <a:p>
            <a:pPr lvl="2"/>
            <a:r>
              <a:rPr lang="sv-SE" dirty="0"/>
              <a:t>Viktiga aktiviteter/händelser/arbetsuppgifter </a:t>
            </a:r>
          </a:p>
          <a:p>
            <a:pPr lvl="2"/>
            <a:r>
              <a:rPr lang="sv-SE" dirty="0"/>
              <a:t>Träning/utveckling enligt ”Min utvecklingsplan”</a:t>
            </a:r>
          </a:p>
          <a:p>
            <a:pPr lvl="1"/>
            <a:endParaRPr lang="sv-SE" dirty="0"/>
          </a:p>
          <a:p>
            <a:pPr marL="0" indent="0">
              <a:buNone/>
            </a:pPr>
            <a:r>
              <a:rPr lang="sv-SE" dirty="0"/>
              <a:t>2. Vad har fungerat bra och mindre bra?</a:t>
            </a:r>
          </a:p>
          <a:p>
            <a:pPr lvl="2"/>
            <a:r>
              <a:rPr lang="sv-SE" dirty="0"/>
              <a:t>Reflektion/analys /diskussion om vad som hänt och hur du själv kan bidra (förhållningssätten och värdeord)</a:t>
            </a:r>
          </a:p>
          <a:p>
            <a:pPr lvl="2"/>
            <a:endParaRPr lang="sv-SE" dirty="0"/>
          </a:p>
          <a:p>
            <a:pPr marL="0" indent="0">
              <a:buNone/>
            </a:pPr>
            <a:r>
              <a:rPr lang="sv-SE" dirty="0"/>
              <a:t>3. Aktiviteter/mål (2-3) som ska prioriteras till nästa avstämningsmöte.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07044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FA7AE140-709B-4AE0-9073-DA6D4CF6B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Avstämningssamtal 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D7C5D2AE-67CE-4F0F-B005-7C826B35AAED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4. Arbetsmiljö</a:t>
            </a:r>
          </a:p>
          <a:p>
            <a:pPr lvl="2"/>
            <a:r>
              <a:rPr lang="sv-SE" dirty="0"/>
              <a:t> Hur mår du?</a:t>
            </a:r>
          </a:p>
          <a:p>
            <a:pPr lvl="2"/>
            <a:r>
              <a:rPr lang="sv-SE" dirty="0"/>
              <a:t> Hur upplever du din arbetsbelastning i nuläget? </a:t>
            </a:r>
          </a:p>
          <a:p>
            <a:pPr marL="457164" lvl="2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5. Behöver du något stöd (chef/annat)?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6. Hur upplever du att samarbetet med mig som chef fungerar?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00227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335699-CA07-44A3-A1F0-DA0798B69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Min utvecklingsplan </a:t>
            </a:r>
          </a:p>
        </p:txBody>
      </p:sp>
      <p:pic>
        <p:nvPicPr>
          <p:cNvPr id="4" name="Platshållare för innehåll 3">
            <a:extLst>
              <a:ext uri="{FF2B5EF4-FFF2-40B4-BE49-F238E27FC236}">
                <a16:creationId xmlns:a16="http://schemas.microsoft.com/office/drawing/2014/main" id="{A427A0B4-C170-4951-8BE2-D6B188F37973}"/>
              </a:ext>
            </a:extLst>
          </p:cNvPr>
          <p:cNvPicPr>
            <a:picLocks noGrp="1" noChangeAspect="1"/>
          </p:cNvPicPr>
          <p:nvPr>
            <p:ph idx="11"/>
          </p:nvPr>
        </p:nvPicPr>
        <p:blipFill>
          <a:blip r:embed="rId2"/>
          <a:stretch>
            <a:fillRect/>
          </a:stretch>
        </p:blipFill>
        <p:spPr>
          <a:xfrm>
            <a:off x="292232" y="1227245"/>
            <a:ext cx="9470548" cy="5713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575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sz="3000" b="1" dirty="0">
                <a:latin typeface="+mj-lt"/>
              </a:rPr>
              <a:t>Stadens förhållningssätt</a:t>
            </a:r>
            <a:endParaRPr lang="sv-SE" sz="3000" dirty="0">
              <a:latin typeface="+mj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09398" y="2343349"/>
            <a:ext cx="10080000" cy="4168785"/>
          </a:xfrm>
        </p:spPr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141E4-C40A-405B-8DCB-43B3E7AB4BF3}" type="datetime1">
              <a:rPr lang="sv-SE" smtClean="0"/>
              <a:pPr/>
              <a:t>2025-03-18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AFEE7-91FB-408C-B3DF-676A74AF9789}" type="slidenum">
              <a:rPr lang="sv-SE" smtClean="0"/>
              <a:pPr/>
              <a:t>6</a:t>
            </a:fld>
            <a:endParaRPr lang="sv-SE" dirty="0"/>
          </a:p>
        </p:txBody>
      </p:sp>
      <p:grpSp>
        <p:nvGrpSpPr>
          <p:cNvPr id="9" name="Grupp 8">
            <a:extLst>
              <a:ext uri="{FF2B5EF4-FFF2-40B4-BE49-F238E27FC236}">
                <a16:creationId xmlns:a16="http://schemas.microsoft.com/office/drawing/2014/main" id="{417CA016-FB7B-4467-A0FC-3AF16CB73F84}"/>
              </a:ext>
            </a:extLst>
          </p:cNvPr>
          <p:cNvGrpSpPr/>
          <p:nvPr/>
        </p:nvGrpSpPr>
        <p:grpSpPr>
          <a:xfrm>
            <a:off x="692986" y="2272300"/>
            <a:ext cx="10590185" cy="4310881"/>
            <a:chOff x="638508" y="1728377"/>
            <a:chExt cx="10590185" cy="4310881"/>
          </a:xfrm>
        </p:grpSpPr>
        <p:grpSp>
          <p:nvGrpSpPr>
            <p:cNvPr id="10" name="Grupp 9">
              <a:extLst>
                <a:ext uri="{FF2B5EF4-FFF2-40B4-BE49-F238E27FC236}">
                  <a16:creationId xmlns:a16="http://schemas.microsoft.com/office/drawing/2014/main" id="{F1843657-1F10-48BA-ABFB-C65CFAA6C668}"/>
                </a:ext>
              </a:extLst>
            </p:cNvPr>
            <p:cNvGrpSpPr/>
            <p:nvPr/>
          </p:nvGrpSpPr>
          <p:grpSpPr>
            <a:xfrm>
              <a:off x="638508" y="1728377"/>
              <a:ext cx="3044122" cy="4310881"/>
              <a:chOff x="560101" y="1728377"/>
              <a:chExt cx="3044122" cy="4310881"/>
            </a:xfrm>
          </p:grpSpPr>
          <p:grpSp>
            <p:nvGrpSpPr>
              <p:cNvPr id="37" name="Bild 4">
                <a:extLst>
                  <a:ext uri="{FF2B5EF4-FFF2-40B4-BE49-F238E27FC236}">
                    <a16:creationId xmlns:a16="http://schemas.microsoft.com/office/drawing/2014/main" id="{946A4040-6F2D-4948-B3FE-B11EACDB2973}"/>
                  </a:ext>
                </a:extLst>
              </p:cNvPr>
              <p:cNvGrpSpPr/>
              <p:nvPr/>
            </p:nvGrpSpPr>
            <p:grpSpPr>
              <a:xfrm>
                <a:off x="1068039" y="1728377"/>
                <a:ext cx="2028247" cy="2028247"/>
                <a:chOff x="3348252" y="1819758"/>
                <a:chExt cx="1111608" cy="1111608"/>
              </a:xfrm>
              <a:solidFill>
                <a:schemeClr val="accent1"/>
              </a:solidFill>
            </p:grpSpPr>
            <p:sp>
              <p:nvSpPr>
                <p:cNvPr id="39" name="Frihandsfigur: Form 38">
                  <a:extLst>
                    <a:ext uri="{FF2B5EF4-FFF2-40B4-BE49-F238E27FC236}">
                      <a16:creationId xmlns:a16="http://schemas.microsoft.com/office/drawing/2014/main" id="{A9079820-9990-447D-A2B3-020688964CB3}"/>
                    </a:ext>
                  </a:extLst>
                </p:cNvPr>
                <p:cNvSpPr/>
                <p:nvPr/>
              </p:nvSpPr>
              <p:spPr>
                <a:xfrm>
                  <a:off x="3348252" y="1819758"/>
                  <a:ext cx="1111608" cy="1111608"/>
                </a:xfrm>
                <a:custGeom>
                  <a:avLst/>
                  <a:gdLst>
                    <a:gd name="connsiteX0" fmla="*/ 1113872 w 1111607"/>
                    <a:gd name="connsiteY0" fmla="*/ 556936 h 1111607"/>
                    <a:gd name="connsiteX1" fmla="*/ 556936 w 1111607"/>
                    <a:gd name="connsiteY1" fmla="*/ 1113872 h 1111607"/>
                    <a:gd name="connsiteX2" fmla="*/ 0 w 1111607"/>
                    <a:gd name="connsiteY2" fmla="*/ 556936 h 1111607"/>
                    <a:gd name="connsiteX3" fmla="*/ 556936 w 1111607"/>
                    <a:gd name="connsiteY3" fmla="*/ 0 h 1111607"/>
                    <a:gd name="connsiteX4" fmla="*/ 1113872 w 1111607"/>
                    <a:gd name="connsiteY4" fmla="*/ 556936 h 11116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11607" h="1111607">
                      <a:moveTo>
                        <a:pt x="1113872" y="556936"/>
                      </a:moveTo>
                      <a:cubicBezTo>
                        <a:pt x="1113872" y="864523"/>
                        <a:pt x="864523" y="1113872"/>
                        <a:pt x="556936" y="1113872"/>
                      </a:cubicBezTo>
                      <a:cubicBezTo>
                        <a:pt x="249349" y="1113872"/>
                        <a:pt x="0" y="864523"/>
                        <a:pt x="0" y="556936"/>
                      </a:cubicBezTo>
                      <a:cubicBezTo>
                        <a:pt x="0" y="249349"/>
                        <a:pt x="249349" y="0"/>
                        <a:pt x="556936" y="0"/>
                      </a:cubicBezTo>
                      <a:cubicBezTo>
                        <a:pt x="864523" y="0"/>
                        <a:pt x="1113872" y="249349"/>
                        <a:pt x="1113872" y="556936"/>
                      </a:cubicBezTo>
                      <a:close/>
                    </a:path>
                  </a:pathLst>
                </a:custGeom>
                <a:solidFill>
                  <a:srgbClr val="3F5564"/>
                </a:solidFill>
                <a:ln w="513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sv-SE" sz="2000"/>
                </a:p>
              </p:txBody>
            </p:sp>
            <p:sp>
              <p:nvSpPr>
                <p:cNvPr id="40" name="Frihandsfigur: Form 39">
                  <a:extLst>
                    <a:ext uri="{FF2B5EF4-FFF2-40B4-BE49-F238E27FC236}">
                      <a16:creationId xmlns:a16="http://schemas.microsoft.com/office/drawing/2014/main" id="{ED28FDC3-D408-4942-976C-DB2D822D210A}"/>
                    </a:ext>
                  </a:extLst>
                </p:cNvPr>
                <p:cNvSpPr/>
                <p:nvPr/>
              </p:nvSpPr>
              <p:spPr>
                <a:xfrm>
                  <a:off x="3936117" y="2303648"/>
                  <a:ext cx="25732" cy="25732"/>
                </a:xfrm>
                <a:custGeom>
                  <a:avLst/>
                  <a:gdLst>
                    <a:gd name="connsiteX0" fmla="*/ 4117 w 25731"/>
                    <a:gd name="connsiteY0" fmla="*/ 3931 h 25731"/>
                    <a:gd name="connsiteX1" fmla="*/ 0 w 25731"/>
                    <a:gd name="connsiteY1" fmla="*/ 13812 h 25731"/>
                    <a:gd name="connsiteX2" fmla="*/ 4066 w 25731"/>
                    <a:gd name="connsiteY2" fmla="*/ 23692 h 25731"/>
                    <a:gd name="connsiteX3" fmla="*/ 13947 w 25731"/>
                    <a:gd name="connsiteY3" fmla="*/ 27758 h 25731"/>
                    <a:gd name="connsiteX4" fmla="*/ 23828 w 25731"/>
                    <a:gd name="connsiteY4" fmla="*/ 23692 h 25731"/>
                    <a:gd name="connsiteX5" fmla="*/ 23828 w 25731"/>
                    <a:gd name="connsiteY5" fmla="*/ 3982 h 25731"/>
                    <a:gd name="connsiteX6" fmla="*/ 4117 w 25731"/>
                    <a:gd name="connsiteY6" fmla="*/ 3931 h 257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5731" h="25731">
                      <a:moveTo>
                        <a:pt x="4117" y="3931"/>
                      </a:moveTo>
                      <a:cubicBezTo>
                        <a:pt x="1492" y="6555"/>
                        <a:pt x="0" y="10055"/>
                        <a:pt x="0" y="13812"/>
                      </a:cubicBezTo>
                      <a:cubicBezTo>
                        <a:pt x="0" y="17568"/>
                        <a:pt x="1441" y="21068"/>
                        <a:pt x="4066" y="23692"/>
                      </a:cubicBezTo>
                      <a:cubicBezTo>
                        <a:pt x="6793" y="26420"/>
                        <a:pt x="10344" y="27758"/>
                        <a:pt x="13947" y="27758"/>
                      </a:cubicBezTo>
                      <a:cubicBezTo>
                        <a:pt x="17549" y="27758"/>
                        <a:pt x="21100" y="26420"/>
                        <a:pt x="23828" y="23692"/>
                      </a:cubicBezTo>
                      <a:cubicBezTo>
                        <a:pt x="29283" y="18237"/>
                        <a:pt x="29283" y="9386"/>
                        <a:pt x="23828" y="3982"/>
                      </a:cubicBezTo>
                      <a:cubicBezTo>
                        <a:pt x="18578" y="-1319"/>
                        <a:pt x="9315" y="-1319"/>
                        <a:pt x="4117" y="393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513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sv-SE" sz="2000"/>
                </a:p>
              </p:txBody>
            </p:sp>
            <p:sp>
              <p:nvSpPr>
                <p:cNvPr id="41" name="Frihandsfigur: Form 40">
                  <a:extLst>
                    <a:ext uri="{FF2B5EF4-FFF2-40B4-BE49-F238E27FC236}">
                      <a16:creationId xmlns:a16="http://schemas.microsoft.com/office/drawing/2014/main" id="{40F6EFF0-F8C3-41CC-8EEB-4C588F7D35D3}"/>
                    </a:ext>
                  </a:extLst>
                </p:cNvPr>
                <p:cNvSpPr/>
                <p:nvPr/>
              </p:nvSpPr>
              <p:spPr>
                <a:xfrm>
                  <a:off x="3864069" y="2375697"/>
                  <a:ext cx="25732" cy="25732"/>
                </a:xfrm>
                <a:custGeom>
                  <a:avLst/>
                  <a:gdLst>
                    <a:gd name="connsiteX0" fmla="*/ 4117 w 25731"/>
                    <a:gd name="connsiteY0" fmla="*/ 3931 h 25731"/>
                    <a:gd name="connsiteX1" fmla="*/ 0 w 25731"/>
                    <a:gd name="connsiteY1" fmla="*/ 13812 h 25731"/>
                    <a:gd name="connsiteX2" fmla="*/ 4066 w 25731"/>
                    <a:gd name="connsiteY2" fmla="*/ 23692 h 25731"/>
                    <a:gd name="connsiteX3" fmla="*/ 13947 w 25731"/>
                    <a:gd name="connsiteY3" fmla="*/ 27758 h 25731"/>
                    <a:gd name="connsiteX4" fmla="*/ 23828 w 25731"/>
                    <a:gd name="connsiteY4" fmla="*/ 23692 h 25731"/>
                    <a:gd name="connsiteX5" fmla="*/ 23828 w 25731"/>
                    <a:gd name="connsiteY5" fmla="*/ 3982 h 25731"/>
                    <a:gd name="connsiteX6" fmla="*/ 4117 w 25731"/>
                    <a:gd name="connsiteY6" fmla="*/ 3931 h 257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5731" h="25731">
                      <a:moveTo>
                        <a:pt x="4117" y="3931"/>
                      </a:moveTo>
                      <a:cubicBezTo>
                        <a:pt x="1492" y="6555"/>
                        <a:pt x="0" y="10055"/>
                        <a:pt x="0" y="13812"/>
                      </a:cubicBezTo>
                      <a:cubicBezTo>
                        <a:pt x="0" y="17568"/>
                        <a:pt x="1441" y="21068"/>
                        <a:pt x="4066" y="23692"/>
                      </a:cubicBezTo>
                      <a:cubicBezTo>
                        <a:pt x="6793" y="26420"/>
                        <a:pt x="10344" y="27758"/>
                        <a:pt x="13947" y="27758"/>
                      </a:cubicBezTo>
                      <a:cubicBezTo>
                        <a:pt x="17549" y="27758"/>
                        <a:pt x="21100" y="26420"/>
                        <a:pt x="23828" y="23692"/>
                      </a:cubicBezTo>
                      <a:cubicBezTo>
                        <a:pt x="29283" y="18237"/>
                        <a:pt x="29283" y="9386"/>
                        <a:pt x="23828" y="3982"/>
                      </a:cubicBezTo>
                      <a:cubicBezTo>
                        <a:pt x="18578" y="-1319"/>
                        <a:pt x="9315" y="-1319"/>
                        <a:pt x="4117" y="393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513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sv-SE" sz="2000"/>
                </a:p>
              </p:txBody>
            </p:sp>
            <p:sp>
              <p:nvSpPr>
                <p:cNvPr id="42" name="Frihandsfigur: Form 41">
                  <a:extLst>
                    <a:ext uri="{FF2B5EF4-FFF2-40B4-BE49-F238E27FC236}">
                      <a16:creationId xmlns:a16="http://schemas.microsoft.com/office/drawing/2014/main" id="{B975D759-396B-4587-ABBA-2D5936B57CB0}"/>
                    </a:ext>
                  </a:extLst>
                </p:cNvPr>
                <p:cNvSpPr/>
                <p:nvPr/>
              </p:nvSpPr>
              <p:spPr>
                <a:xfrm>
                  <a:off x="3800473" y="2439190"/>
                  <a:ext cx="25732" cy="25732"/>
                </a:xfrm>
                <a:custGeom>
                  <a:avLst/>
                  <a:gdLst>
                    <a:gd name="connsiteX0" fmla="*/ 4053 w 25731"/>
                    <a:gd name="connsiteY0" fmla="*/ 4098 h 25731"/>
                    <a:gd name="connsiteX1" fmla="*/ 4053 w 25731"/>
                    <a:gd name="connsiteY1" fmla="*/ 23808 h 25731"/>
                    <a:gd name="connsiteX2" fmla="*/ 13934 w 25731"/>
                    <a:gd name="connsiteY2" fmla="*/ 27874 h 25731"/>
                    <a:gd name="connsiteX3" fmla="*/ 23815 w 25731"/>
                    <a:gd name="connsiteY3" fmla="*/ 23808 h 25731"/>
                    <a:gd name="connsiteX4" fmla="*/ 23815 w 25731"/>
                    <a:gd name="connsiteY4" fmla="*/ 4046 h 25731"/>
                    <a:gd name="connsiteX5" fmla="*/ 4053 w 25731"/>
                    <a:gd name="connsiteY5" fmla="*/ 4098 h 257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5731" h="25731">
                      <a:moveTo>
                        <a:pt x="4053" y="4098"/>
                      </a:moveTo>
                      <a:cubicBezTo>
                        <a:pt x="-1351" y="9553"/>
                        <a:pt x="-1351" y="18405"/>
                        <a:pt x="4053" y="23808"/>
                      </a:cubicBezTo>
                      <a:cubicBezTo>
                        <a:pt x="6780" y="26536"/>
                        <a:pt x="10331" y="27874"/>
                        <a:pt x="13934" y="27874"/>
                      </a:cubicBezTo>
                      <a:cubicBezTo>
                        <a:pt x="17485" y="27874"/>
                        <a:pt x="21087" y="26536"/>
                        <a:pt x="23815" y="23808"/>
                      </a:cubicBezTo>
                      <a:cubicBezTo>
                        <a:pt x="29270" y="18353"/>
                        <a:pt x="29270" y="9501"/>
                        <a:pt x="23815" y="4046"/>
                      </a:cubicBezTo>
                      <a:cubicBezTo>
                        <a:pt x="18360" y="-1357"/>
                        <a:pt x="9508" y="-1357"/>
                        <a:pt x="4053" y="409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513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sv-SE" sz="2000"/>
                </a:p>
              </p:txBody>
            </p:sp>
            <p:sp>
              <p:nvSpPr>
                <p:cNvPr id="43" name="Frihandsfigur: Form 42">
                  <a:extLst>
                    <a:ext uri="{FF2B5EF4-FFF2-40B4-BE49-F238E27FC236}">
                      <a16:creationId xmlns:a16="http://schemas.microsoft.com/office/drawing/2014/main" id="{3A47D1A1-0838-49A5-9E14-3E03D8B1DC3E}"/>
                    </a:ext>
                  </a:extLst>
                </p:cNvPr>
                <p:cNvSpPr/>
                <p:nvPr/>
              </p:nvSpPr>
              <p:spPr>
                <a:xfrm>
                  <a:off x="3738318" y="2501351"/>
                  <a:ext cx="25732" cy="25732"/>
                </a:xfrm>
                <a:custGeom>
                  <a:avLst/>
                  <a:gdLst>
                    <a:gd name="connsiteX0" fmla="*/ 4091 w 25731"/>
                    <a:gd name="connsiteY0" fmla="*/ 4053 h 25731"/>
                    <a:gd name="connsiteX1" fmla="*/ 4091 w 25731"/>
                    <a:gd name="connsiteY1" fmla="*/ 23815 h 25731"/>
                    <a:gd name="connsiteX2" fmla="*/ 13972 w 25731"/>
                    <a:gd name="connsiteY2" fmla="*/ 27880 h 25731"/>
                    <a:gd name="connsiteX3" fmla="*/ 23853 w 25731"/>
                    <a:gd name="connsiteY3" fmla="*/ 23815 h 25731"/>
                    <a:gd name="connsiteX4" fmla="*/ 27919 w 25731"/>
                    <a:gd name="connsiteY4" fmla="*/ 13934 h 25731"/>
                    <a:gd name="connsiteX5" fmla="*/ 23802 w 25731"/>
                    <a:gd name="connsiteY5" fmla="*/ 4053 h 25731"/>
                    <a:gd name="connsiteX6" fmla="*/ 4091 w 25731"/>
                    <a:gd name="connsiteY6" fmla="*/ 4053 h 257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5731" h="25731">
                      <a:moveTo>
                        <a:pt x="4091" y="4053"/>
                      </a:moveTo>
                      <a:cubicBezTo>
                        <a:pt x="-1364" y="9508"/>
                        <a:pt x="-1364" y="18360"/>
                        <a:pt x="4091" y="23815"/>
                      </a:cubicBezTo>
                      <a:cubicBezTo>
                        <a:pt x="6819" y="26542"/>
                        <a:pt x="10370" y="27880"/>
                        <a:pt x="13972" y="27880"/>
                      </a:cubicBezTo>
                      <a:cubicBezTo>
                        <a:pt x="17523" y="27880"/>
                        <a:pt x="21126" y="26542"/>
                        <a:pt x="23853" y="23815"/>
                      </a:cubicBezTo>
                      <a:cubicBezTo>
                        <a:pt x="26478" y="21190"/>
                        <a:pt x="27970" y="17639"/>
                        <a:pt x="27919" y="13934"/>
                      </a:cubicBezTo>
                      <a:cubicBezTo>
                        <a:pt x="27867" y="10228"/>
                        <a:pt x="26478" y="6677"/>
                        <a:pt x="23802" y="4053"/>
                      </a:cubicBezTo>
                      <a:cubicBezTo>
                        <a:pt x="18347" y="-1351"/>
                        <a:pt x="9495" y="-1351"/>
                        <a:pt x="4091" y="405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513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sv-SE" sz="2000"/>
                </a:p>
              </p:txBody>
            </p:sp>
            <p:sp>
              <p:nvSpPr>
                <p:cNvPr id="44" name="Frihandsfigur: Form 43">
                  <a:extLst>
                    <a:ext uri="{FF2B5EF4-FFF2-40B4-BE49-F238E27FC236}">
                      <a16:creationId xmlns:a16="http://schemas.microsoft.com/office/drawing/2014/main" id="{F4660CB8-2899-4A6C-8C5A-211F63939067}"/>
                    </a:ext>
                  </a:extLst>
                </p:cNvPr>
                <p:cNvSpPr/>
                <p:nvPr/>
              </p:nvSpPr>
              <p:spPr>
                <a:xfrm>
                  <a:off x="3881463" y="2248859"/>
                  <a:ext cx="133805" cy="133805"/>
                </a:xfrm>
                <a:custGeom>
                  <a:avLst/>
                  <a:gdLst>
                    <a:gd name="connsiteX0" fmla="*/ 20071 w 133804"/>
                    <a:gd name="connsiteY0" fmla="*/ 20071 h 133804"/>
                    <a:gd name="connsiteX1" fmla="*/ 20071 w 133804"/>
                    <a:gd name="connsiteY1" fmla="*/ 117182 h 133804"/>
                    <a:gd name="connsiteX2" fmla="*/ 68601 w 133804"/>
                    <a:gd name="connsiteY2" fmla="*/ 137253 h 133804"/>
                    <a:gd name="connsiteX3" fmla="*/ 117130 w 133804"/>
                    <a:gd name="connsiteY3" fmla="*/ 117182 h 133804"/>
                    <a:gd name="connsiteX4" fmla="*/ 117130 w 133804"/>
                    <a:gd name="connsiteY4" fmla="*/ 20071 h 133804"/>
                    <a:gd name="connsiteX5" fmla="*/ 20071 w 133804"/>
                    <a:gd name="connsiteY5" fmla="*/ 20071 h 133804"/>
                    <a:gd name="connsiteX6" fmla="*/ 102206 w 133804"/>
                    <a:gd name="connsiteY6" fmla="*/ 102206 h 133804"/>
                    <a:gd name="connsiteX7" fmla="*/ 35047 w 133804"/>
                    <a:gd name="connsiteY7" fmla="*/ 102206 h 133804"/>
                    <a:gd name="connsiteX8" fmla="*/ 35047 w 133804"/>
                    <a:gd name="connsiteY8" fmla="*/ 35047 h 133804"/>
                    <a:gd name="connsiteX9" fmla="*/ 68652 w 133804"/>
                    <a:gd name="connsiteY9" fmla="*/ 21151 h 133804"/>
                    <a:gd name="connsiteX10" fmla="*/ 102258 w 133804"/>
                    <a:gd name="connsiteY10" fmla="*/ 35047 h 133804"/>
                    <a:gd name="connsiteX11" fmla="*/ 102206 w 133804"/>
                    <a:gd name="connsiteY11" fmla="*/ 102206 h 1338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33804" h="133804">
                      <a:moveTo>
                        <a:pt x="20071" y="20071"/>
                      </a:moveTo>
                      <a:cubicBezTo>
                        <a:pt x="-6690" y="46832"/>
                        <a:pt x="-6690" y="90421"/>
                        <a:pt x="20071" y="117182"/>
                      </a:cubicBezTo>
                      <a:cubicBezTo>
                        <a:pt x="33451" y="130562"/>
                        <a:pt x="51052" y="137253"/>
                        <a:pt x="68601" y="137253"/>
                      </a:cubicBezTo>
                      <a:cubicBezTo>
                        <a:pt x="86201" y="137253"/>
                        <a:pt x="103750" y="130562"/>
                        <a:pt x="117130" y="117182"/>
                      </a:cubicBezTo>
                      <a:cubicBezTo>
                        <a:pt x="143891" y="90421"/>
                        <a:pt x="143891" y="46832"/>
                        <a:pt x="117130" y="20071"/>
                      </a:cubicBezTo>
                      <a:cubicBezTo>
                        <a:pt x="90421" y="-6690"/>
                        <a:pt x="46883" y="-6690"/>
                        <a:pt x="20071" y="20071"/>
                      </a:cubicBezTo>
                      <a:close/>
                      <a:moveTo>
                        <a:pt x="102206" y="102206"/>
                      </a:moveTo>
                      <a:cubicBezTo>
                        <a:pt x="83679" y="120733"/>
                        <a:pt x="53522" y="120733"/>
                        <a:pt x="35047" y="102206"/>
                      </a:cubicBezTo>
                      <a:cubicBezTo>
                        <a:pt x="16520" y="83679"/>
                        <a:pt x="16520" y="53522"/>
                        <a:pt x="35047" y="35047"/>
                      </a:cubicBezTo>
                      <a:cubicBezTo>
                        <a:pt x="44310" y="25783"/>
                        <a:pt x="56455" y="21151"/>
                        <a:pt x="68652" y="21151"/>
                      </a:cubicBezTo>
                      <a:cubicBezTo>
                        <a:pt x="80797" y="21151"/>
                        <a:pt x="92994" y="25783"/>
                        <a:pt x="102258" y="35047"/>
                      </a:cubicBezTo>
                      <a:cubicBezTo>
                        <a:pt x="120733" y="53522"/>
                        <a:pt x="120733" y="83679"/>
                        <a:pt x="102206" y="10220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513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sv-SE" sz="2000"/>
                </a:p>
              </p:txBody>
            </p:sp>
            <p:sp>
              <p:nvSpPr>
                <p:cNvPr id="45" name="Frihandsfigur: Form 44">
                  <a:extLst>
                    <a:ext uri="{FF2B5EF4-FFF2-40B4-BE49-F238E27FC236}">
                      <a16:creationId xmlns:a16="http://schemas.microsoft.com/office/drawing/2014/main" id="{95714FFB-68AF-4842-A058-430E473388E6}"/>
                    </a:ext>
                  </a:extLst>
                </p:cNvPr>
                <p:cNvSpPr/>
                <p:nvPr/>
              </p:nvSpPr>
              <p:spPr>
                <a:xfrm>
                  <a:off x="3703799" y="2071259"/>
                  <a:ext cx="488901" cy="488901"/>
                </a:xfrm>
                <a:custGeom>
                  <a:avLst/>
                  <a:gdLst>
                    <a:gd name="connsiteX0" fmla="*/ 246316 w 488901"/>
                    <a:gd name="connsiteY0" fmla="*/ 0 h 488901"/>
                    <a:gd name="connsiteX1" fmla="*/ 61100 w 488901"/>
                    <a:gd name="connsiteY1" fmla="*/ 83782 h 488901"/>
                    <a:gd name="connsiteX2" fmla="*/ 61100 w 488901"/>
                    <a:gd name="connsiteY2" fmla="*/ 408670 h 488901"/>
                    <a:gd name="connsiteX3" fmla="*/ 246265 w 488901"/>
                    <a:gd name="connsiteY3" fmla="*/ 492452 h 488901"/>
                    <a:gd name="connsiteX4" fmla="*/ 246265 w 488901"/>
                    <a:gd name="connsiteY4" fmla="*/ 492452 h 488901"/>
                    <a:gd name="connsiteX5" fmla="*/ 431481 w 488901"/>
                    <a:gd name="connsiteY5" fmla="*/ 408670 h 488901"/>
                    <a:gd name="connsiteX6" fmla="*/ 431481 w 488901"/>
                    <a:gd name="connsiteY6" fmla="*/ 83782 h 488901"/>
                    <a:gd name="connsiteX7" fmla="*/ 246316 w 488901"/>
                    <a:gd name="connsiteY7" fmla="*/ 0 h 488901"/>
                    <a:gd name="connsiteX8" fmla="*/ 415631 w 488901"/>
                    <a:gd name="connsiteY8" fmla="*/ 394672 h 488901"/>
                    <a:gd name="connsiteX9" fmla="*/ 246316 w 488901"/>
                    <a:gd name="connsiteY9" fmla="*/ 471250 h 488901"/>
                    <a:gd name="connsiteX10" fmla="*/ 77002 w 488901"/>
                    <a:gd name="connsiteY10" fmla="*/ 394672 h 488901"/>
                    <a:gd name="connsiteX11" fmla="*/ 77002 w 488901"/>
                    <a:gd name="connsiteY11" fmla="*/ 97729 h 488901"/>
                    <a:gd name="connsiteX12" fmla="*/ 246316 w 488901"/>
                    <a:gd name="connsiteY12" fmla="*/ 21151 h 488901"/>
                    <a:gd name="connsiteX13" fmla="*/ 415631 w 488901"/>
                    <a:gd name="connsiteY13" fmla="*/ 97729 h 488901"/>
                    <a:gd name="connsiteX14" fmla="*/ 415631 w 488901"/>
                    <a:gd name="connsiteY14" fmla="*/ 394672 h 4889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488901" h="488901">
                      <a:moveTo>
                        <a:pt x="246316" y="0"/>
                      </a:moveTo>
                      <a:cubicBezTo>
                        <a:pt x="175451" y="0"/>
                        <a:pt x="107983" y="30518"/>
                        <a:pt x="61100" y="83782"/>
                      </a:cubicBezTo>
                      <a:cubicBezTo>
                        <a:pt x="-20367" y="176416"/>
                        <a:pt x="-20367" y="316088"/>
                        <a:pt x="61100" y="408670"/>
                      </a:cubicBezTo>
                      <a:cubicBezTo>
                        <a:pt x="107931" y="461883"/>
                        <a:pt x="175451" y="492452"/>
                        <a:pt x="246265" y="492452"/>
                      </a:cubicBezTo>
                      <a:cubicBezTo>
                        <a:pt x="246265" y="492452"/>
                        <a:pt x="246265" y="492452"/>
                        <a:pt x="246265" y="492452"/>
                      </a:cubicBezTo>
                      <a:cubicBezTo>
                        <a:pt x="317130" y="492452"/>
                        <a:pt x="384598" y="461935"/>
                        <a:pt x="431481" y="408670"/>
                      </a:cubicBezTo>
                      <a:cubicBezTo>
                        <a:pt x="512948" y="316036"/>
                        <a:pt x="512948" y="176365"/>
                        <a:pt x="431481" y="83782"/>
                      </a:cubicBezTo>
                      <a:cubicBezTo>
                        <a:pt x="384650" y="30518"/>
                        <a:pt x="317130" y="0"/>
                        <a:pt x="246316" y="0"/>
                      </a:cubicBezTo>
                      <a:close/>
                      <a:moveTo>
                        <a:pt x="415631" y="394672"/>
                      </a:moveTo>
                      <a:cubicBezTo>
                        <a:pt x="372813" y="443356"/>
                        <a:pt x="311109" y="471250"/>
                        <a:pt x="246316" y="471250"/>
                      </a:cubicBezTo>
                      <a:cubicBezTo>
                        <a:pt x="181524" y="471250"/>
                        <a:pt x="119819" y="443356"/>
                        <a:pt x="77002" y="394672"/>
                      </a:cubicBezTo>
                      <a:cubicBezTo>
                        <a:pt x="2535" y="310015"/>
                        <a:pt x="2535" y="182386"/>
                        <a:pt x="77002" y="97729"/>
                      </a:cubicBezTo>
                      <a:cubicBezTo>
                        <a:pt x="119819" y="49045"/>
                        <a:pt x="181524" y="21151"/>
                        <a:pt x="246316" y="21151"/>
                      </a:cubicBezTo>
                      <a:cubicBezTo>
                        <a:pt x="311109" y="21151"/>
                        <a:pt x="372813" y="49045"/>
                        <a:pt x="415631" y="97729"/>
                      </a:cubicBezTo>
                      <a:cubicBezTo>
                        <a:pt x="490098" y="182386"/>
                        <a:pt x="490098" y="310015"/>
                        <a:pt x="415631" y="394672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513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sv-SE" sz="2000"/>
                </a:p>
              </p:txBody>
            </p:sp>
            <p:sp>
              <p:nvSpPr>
                <p:cNvPr id="46" name="Frihandsfigur: Form 45">
                  <a:extLst>
                    <a:ext uri="{FF2B5EF4-FFF2-40B4-BE49-F238E27FC236}">
                      <a16:creationId xmlns:a16="http://schemas.microsoft.com/office/drawing/2014/main" id="{A151D5C7-0B46-4093-8C92-2A2E8778BEF7}"/>
                    </a:ext>
                  </a:extLst>
                </p:cNvPr>
                <p:cNvSpPr/>
                <p:nvPr/>
              </p:nvSpPr>
              <p:spPr>
                <a:xfrm>
                  <a:off x="3792445" y="2160034"/>
                  <a:ext cx="313926" cy="313926"/>
                </a:xfrm>
                <a:custGeom>
                  <a:avLst/>
                  <a:gdLst>
                    <a:gd name="connsiteX0" fmla="*/ 157671 w 313926"/>
                    <a:gd name="connsiteY0" fmla="*/ 0 h 313926"/>
                    <a:gd name="connsiteX1" fmla="*/ 36629 w 313926"/>
                    <a:gd name="connsiteY1" fmla="*/ 56661 h 313926"/>
                    <a:gd name="connsiteX2" fmla="*/ 36629 w 313926"/>
                    <a:gd name="connsiteY2" fmla="*/ 258191 h 313926"/>
                    <a:gd name="connsiteX3" fmla="*/ 157671 w 313926"/>
                    <a:gd name="connsiteY3" fmla="*/ 314853 h 313926"/>
                    <a:gd name="connsiteX4" fmla="*/ 278712 w 313926"/>
                    <a:gd name="connsiteY4" fmla="*/ 258191 h 313926"/>
                    <a:gd name="connsiteX5" fmla="*/ 278712 w 313926"/>
                    <a:gd name="connsiteY5" fmla="*/ 56661 h 313926"/>
                    <a:gd name="connsiteX6" fmla="*/ 157671 w 313926"/>
                    <a:gd name="connsiteY6" fmla="*/ 0 h 313926"/>
                    <a:gd name="connsiteX7" fmla="*/ 262501 w 313926"/>
                    <a:gd name="connsiteY7" fmla="*/ 244605 h 313926"/>
                    <a:gd name="connsiteX8" fmla="*/ 157671 w 313926"/>
                    <a:gd name="connsiteY8" fmla="*/ 293701 h 313926"/>
                    <a:gd name="connsiteX9" fmla="*/ 52840 w 313926"/>
                    <a:gd name="connsiteY9" fmla="*/ 244605 h 313926"/>
                    <a:gd name="connsiteX10" fmla="*/ 52840 w 313926"/>
                    <a:gd name="connsiteY10" fmla="*/ 70196 h 313926"/>
                    <a:gd name="connsiteX11" fmla="*/ 157671 w 313926"/>
                    <a:gd name="connsiteY11" fmla="*/ 21100 h 313926"/>
                    <a:gd name="connsiteX12" fmla="*/ 262501 w 313926"/>
                    <a:gd name="connsiteY12" fmla="*/ 70196 h 313926"/>
                    <a:gd name="connsiteX13" fmla="*/ 262501 w 313926"/>
                    <a:gd name="connsiteY13" fmla="*/ 244605 h 3139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313926" h="313926">
                      <a:moveTo>
                        <a:pt x="157671" y="0"/>
                      </a:moveTo>
                      <a:cubicBezTo>
                        <a:pt x="110839" y="0"/>
                        <a:pt x="66735" y="20637"/>
                        <a:pt x="36629" y="56661"/>
                      </a:cubicBezTo>
                      <a:cubicBezTo>
                        <a:pt x="-12210" y="115072"/>
                        <a:pt x="-12210" y="199832"/>
                        <a:pt x="36629" y="258191"/>
                      </a:cubicBezTo>
                      <a:cubicBezTo>
                        <a:pt x="66735" y="294216"/>
                        <a:pt x="110839" y="314853"/>
                        <a:pt x="157671" y="314853"/>
                      </a:cubicBezTo>
                      <a:cubicBezTo>
                        <a:pt x="204502" y="314853"/>
                        <a:pt x="248606" y="294216"/>
                        <a:pt x="278712" y="258191"/>
                      </a:cubicBezTo>
                      <a:cubicBezTo>
                        <a:pt x="327551" y="199781"/>
                        <a:pt x="327551" y="115020"/>
                        <a:pt x="278712" y="56661"/>
                      </a:cubicBezTo>
                      <a:cubicBezTo>
                        <a:pt x="248606" y="20637"/>
                        <a:pt x="204451" y="0"/>
                        <a:pt x="157671" y="0"/>
                      </a:cubicBezTo>
                      <a:close/>
                      <a:moveTo>
                        <a:pt x="262501" y="244605"/>
                      </a:moveTo>
                      <a:cubicBezTo>
                        <a:pt x="236410" y="275792"/>
                        <a:pt x="198224" y="293701"/>
                        <a:pt x="157671" y="293701"/>
                      </a:cubicBezTo>
                      <a:cubicBezTo>
                        <a:pt x="117118" y="293701"/>
                        <a:pt x="78932" y="275792"/>
                        <a:pt x="52840" y="244605"/>
                      </a:cubicBezTo>
                      <a:cubicBezTo>
                        <a:pt x="11258" y="194892"/>
                        <a:pt x="11258" y="119909"/>
                        <a:pt x="52840" y="70196"/>
                      </a:cubicBezTo>
                      <a:cubicBezTo>
                        <a:pt x="78932" y="39009"/>
                        <a:pt x="117118" y="21100"/>
                        <a:pt x="157671" y="21100"/>
                      </a:cubicBezTo>
                      <a:cubicBezTo>
                        <a:pt x="198224" y="21100"/>
                        <a:pt x="236410" y="39009"/>
                        <a:pt x="262501" y="70196"/>
                      </a:cubicBezTo>
                      <a:cubicBezTo>
                        <a:pt x="304032" y="119961"/>
                        <a:pt x="304084" y="194892"/>
                        <a:pt x="262501" y="24460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513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sv-SE" sz="2000"/>
                </a:p>
              </p:txBody>
            </p:sp>
            <p:sp>
              <p:nvSpPr>
                <p:cNvPr id="47" name="Frihandsfigur: Form 46">
                  <a:extLst>
                    <a:ext uri="{FF2B5EF4-FFF2-40B4-BE49-F238E27FC236}">
                      <a16:creationId xmlns:a16="http://schemas.microsoft.com/office/drawing/2014/main" id="{5815B6A2-D8FC-4507-8955-57F4A32523C9}"/>
                    </a:ext>
                  </a:extLst>
                </p:cNvPr>
                <p:cNvSpPr/>
                <p:nvPr/>
              </p:nvSpPr>
              <p:spPr>
                <a:xfrm>
                  <a:off x="3587042" y="2541583"/>
                  <a:ext cx="138951" cy="138951"/>
                </a:xfrm>
                <a:custGeom>
                  <a:avLst/>
                  <a:gdLst>
                    <a:gd name="connsiteX0" fmla="*/ 140546 w 138950"/>
                    <a:gd name="connsiteY0" fmla="*/ 9572 h 138950"/>
                    <a:gd name="connsiteX1" fmla="*/ 140443 w 138950"/>
                    <a:gd name="connsiteY1" fmla="*/ 8697 h 138950"/>
                    <a:gd name="connsiteX2" fmla="*/ 140083 w 138950"/>
                    <a:gd name="connsiteY2" fmla="*/ 7411 h 138950"/>
                    <a:gd name="connsiteX3" fmla="*/ 139877 w 138950"/>
                    <a:gd name="connsiteY3" fmla="*/ 6639 h 138950"/>
                    <a:gd name="connsiteX4" fmla="*/ 139157 w 138950"/>
                    <a:gd name="connsiteY4" fmla="*/ 5249 h 138950"/>
                    <a:gd name="connsiteX5" fmla="*/ 138899 w 138950"/>
                    <a:gd name="connsiteY5" fmla="*/ 4735 h 138950"/>
                    <a:gd name="connsiteX6" fmla="*/ 137510 w 138950"/>
                    <a:gd name="connsiteY6" fmla="*/ 3036 h 138950"/>
                    <a:gd name="connsiteX7" fmla="*/ 135812 w 138950"/>
                    <a:gd name="connsiteY7" fmla="*/ 1647 h 138950"/>
                    <a:gd name="connsiteX8" fmla="*/ 135091 w 138950"/>
                    <a:gd name="connsiteY8" fmla="*/ 1287 h 138950"/>
                    <a:gd name="connsiteX9" fmla="*/ 133959 w 138950"/>
                    <a:gd name="connsiteY9" fmla="*/ 720 h 138950"/>
                    <a:gd name="connsiteX10" fmla="*/ 132878 w 138950"/>
                    <a:gd name="connsiteY10" fmla="*/ 412 h 138950"/>
                    <a:gd name="connsiteX11" fmla="*/ 131952 w 138950"/>
                    <a:gd name="connsiteY11" fmla="*/ 154 h 138950"/>
                    <a:gd name="connsiteX12" fmla="*/ 130820 w 138950"/>
                    <a:gd name="connsiteY12" fmla="*/ 51 h 138950"/>
                    <a:gd name="connsiteX13" fmla="*/ 129790 w 138950"/>
                    <a:gd name="connsiteY13" fmla="*/ 0 h 138950"/>
                    <a:gd name="connsiteX14" fmla="*/ 129430 w 138950"/>
                    <a:gd name="connsiteY14" fmla="*/ 0 h 138950"/>
                    <a:gd name="connsiteX15" fmla="*/ 59955 w 138950"/>
                    <a:gd name="connsiteY15" fmla="*/ 4374 h 138950"/>
                    <a:gd name="connsiteX16" fmla="*/ 50074 w 138950"/>
                    <a:gd name="connsiteY16" fmla="*/ 15593 h 138950"/>
                    <a:gd name="connsiteX17" fmla="*/ 61293 w 138950"/>
                    <a:gd name="connsiteY17" fmla="*/ 25474 h 138950"/>
                    <a:gd name="connsiteX18" fmla="*/ 102824 w 138950"/>
                    <a:gd name="connsiteY18" fmla="*/ 22850 h 138950"/>
                    <a:gd name="connsiteX19" fmla="*/ 3088 w 138950"/>
                    <a:gd name="connsiteY19" fmla="*/ 122586 h 138950"/>
                    <a:gd name="connsiteX20" fmla="*/ 3088 w 138950"/>
                    <a:gd name="connsiteY20" fmla="*/ 137561 h 138950"/>
                    <a:gd name="connsiteX21" fmla="*/ 10550 w 138950"/>
                    <a:gd name="connsiteY21" fmla="*/ 140649 h 138950"/>
                    <a:gd name="connsiteX22" fmla="*/ 18012 w 138950"/>
                    <a:gd name="connsiteY22" fmla="*/ 137561 h 138950"/>
                    <a:gd name="connsiteX23" fmla="*/ 117748 w 138950"/>
                    <a:gd name="connsiteY23" fmla="*/ 37825 h 138950"/>
                    <a:gd name="connsiteX24" fmla="*/ 115123 w 138950"/>
                    <a:gd name="connsiteY24" fmla="*/ 79356 h 138950"/>
                    <a:gd name="connsiteX25" fmla="*/ 125004 w 138950"/>
                    <a:gd name="connsiteY25" fmla="*/ 90575 h 138950"/>
                    <a:gd name="connsiteX26" fmla="*/ 125673 w 138950"/>
                    <a:gd name="connsiteY26" fmla="*/ 90575 h 138950"/>
                    <a:gd name="connsiteX27" fmla="*/ 136223 w 138950"/>
                    <a:gd name="connsiteY27" fmla="*/ 80643 h 138950"/>
                    <a:gd name="connsiteX28" fmla="*/ 140598 w 138950"/>
                    <a:gd name="connsiteY28" fmla="*/ 11168 h 138950"/>
                    <a:gd name="connsiteX29" fmla="*/ 140598 w 138950"/>
                    <a:gd name="connsiteY29" fmla="*/ 10859 h 138950"/>
                    <a:gd name="connsiteX30" fmla="*/ 140546 w 138950"/>
                    <a:gd name="connsiteY30" fmla="*/ 9572 h 138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138950" h="138950">
                      <a:moveTo>
                        <a:pt x="140546" y="9572"/>
                      </a:moveTo>
                      <a:cubicBezTo>
                        <a:pt x="140495" y="9263"/>
                        <a:pt x="140495" y="9006"/>
                        <a:pt x="140443" y="8697"/>
                      </a:cubicBezTo>
                      <a:cubicBezTo>
                        <a:pt x="140392" y="8234"/>
                        <a:pt x="140238" y="7822"/>
                        <a:pt x="140083" y="7411"/>
                      </a:cubicBezTo>
                      <a:cubicBezTo>
                        <a:pt x="140032" y="7153"/>
                        <a:pt x="139980" y="6896"/>
                        <a:pt x="139877" y="6639"/>
                      </a:cubicBezTo>
                      <a:cubicBezTo>
                        <a:pt x="139671" y="6176"/>
                        <a:pt x="139414" y="5712"/>
                        <a:pt x="139157" y="5249"/>
                      </a:cubicBezTo>
                      <a:cubicBezTo>
                        <a:pt x="139054" y="5095"/>
                        <a:pt x="139002" y="4889"/>
                        <a:pt x="138899" y="4735"/>
                      </a:cubicBezTo>
                      <a:cubicBezTo>
                        <a:pt x="138488" y="4117"/>
                        <a:pt x="138025" y="3551"/>
                        <a:pt x="137510" y="3036"/>
                      </a:cubicBezTo>
                      <a:cubicBezTo>
                        <a:pt x="136995" y="2522"/>
                        <a:pt x="136429" y="2059"/>
                        <a:pt x="135812" y="1647"/>
                      </a:cubicBezTo>
                      <a:cubicBezTo>
                        <a:pt x="135554" y="1492"/>
                        <a:pt x="135297" y="1389"/>
                        <a:pt x="135091" y="1287"/>
                      </a:cubicBezTo>
                      <a:cubicBezTo>
                        <a:pt x="134731" y="1081"/>
                        <a:pt x="134319" y="875"/>
                        <a:pt x="133959" y="720"/>
                      </a:cubicBezTo>
                      <a:cubicBezTo>
                        <a:pt x="133599" y="566"/>
                        <a:pt x="133238" y="515"/>
                        <a:pt x="132878" y="412"/>
                      </a:cubicBezTo>
                      <a:cubicBezTo>
                        <a:pt x="132570" y="309"/>
                        <a:pt x="132261" y="206"/>
                        <a:pt x="131952" y="154"/>
                      </a:cubicBezTo>
                      <a:cubicBezTo>
                        <a:pt x="131592" y="103"/>
                        <a:pt x="131180" y="51"/>
                        <a:pt x="130820" y="51"/>
                      </a:cubicBezTo>
                      <a:cubicBezTo>
                        <a:pt x="130460" y="51"/>
                        <a:pt x="130151" y="0"/>
                        <a:pt x="129790" y="0"/>
                      </a:cubicBezTo>
                      <a:cubicBezTo>
                        <a:pt x="129688" y="0"/>
                        <a:pt x="129533" y="0"/>
                        <a:pt x="129430" y="0"/>
                      </a:cubicBezTo>
                      <a:lnTo>
                        <a:pt x="59955" y="4374"/>
                      </a:lnTo>
                      <a:cubicBezTo>
                        <a:pt x="54139" y="4735"/>
                        <a:pt x="49714" y="9778"/>
                        <a:pt x="50074" y="15593"/>
                      </a:cubicBezTo>
                      <a:cubicBezTo>
                        <a:pt x="50434" y="21409"/>
                        <a:pt x="55375" y="25886"/>
                        <a:pt x="61293" y="25474"/>
                      </a:cubicBezTo>
                      <a:lnTo>
                        <a:pt x="102824" y="22850"/>
                      </a:lnTo>
                      <a:lnTo>
                        <a:pt x="3088" y="122586"/>
                      </a:lnTo>
                      <a:cubicBezTo>
                        <a:pt x="-1029" y="126703"/>
                        <a:pt x="-1029" y="133393"/>
                        <a:pt x="3088" y="137561"/>
                      </a:cubicBezTo>
                      <a:cubicBezTo>
                        <a:pt x="5146" y="139620"/>
                        <a:pt x="7874" y="140649"/>
                        <a:pt x="10550" y="140649"/>
                      </a:cubicBezTo>
                      <a:cubicBezTo>
                        <a:pt x="13226" y="140649"/>
                        <a:pt x="15954" y="139620"/>
                        <a:pt x="18012" y="137561"/>
                      </a:cubicBezTo>
                      <a:lnTo>
                        <a:pt x="117748" y="37825"/>
                      </a:lnTo>
                      <a:lnTo>
                        <a:pt x="115123" y="79356"/>
                      </a:lnTo>
                      <a:cubicBezTo>
                        <a:pt x="114763" y="85172"/>
                        <a:pt x="119189" y="90215"/>
                        <a:pt x="125004" y="90575"/>
                      </a:cubicBezTo>
                      <a:cubicBezTo>
                        <a:pt x="125210" y="90575"/>
                        <a:pt x="125468" y="90575"/>
                        <a:pt x="125673" y="90575"/>
                      </a:cubicBezTo>
                      <a:cubicBezTo>
                        <a:pt x="131231" y="90575"/>
                        <a:pt x="135863" y="86252"/>
                        <a:pt x="136223" y="80643"/>
                      </a:cubicBezTo>
                      <a:lnTo>
                        <a:pt x="140598" y="11168"/>
                      </a:lnTo>
                      <a:cubicBezTo>
                        <a:pt x="140598" y="11065"/>
                        <a:pt x="140598" y="10962"/>
                        <a:pt x="140598" y="10859"/>
                      </a:cubicBezTo>
                      <a:cubicBezTo>
                        <a:pt x="140598" y="10396"/>
                        <a:pt x="140598" y="9984"/>
                        <a:pt x="140546" y="9572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513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sv-SE" sz="2000"/>
                </a:p>
              </p:txBody>
            </p:sp>
          </p:grpSp>
          <p:sp>
            <p:nvSpPr>
              <p:cNvPr id="38" name="Rektangel 37">
                <a:extLst>
                  <a:ext uri="{FF2B5EF4-FFF2-40B4-BE49-F238E27FC236}">
                    <a16:creationId xmlns:a16="http://schemas.microsoft.com/office/drawing/2014/main" id="{080E31D9-0131-468D-9564-9696E6501076}"/>
                  </a:ext>
                </a:extLst>
              </p:cNvPr>
              <p:cNvSpPr/>
              <p:nvPr/>
            </p:nvSpPr>
            <p:spPr>
              <a:xfrm>
                <a:off x="560101" y="4115499"/>
                <a:ext cx="3044122" cy="192375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144000" tIns="108000" bIns="108000" rtlCol="0" anchor="t"/>
              <a:lstStyle/>
              <a:p>
                <a:pPr algn="ctr"/>
                <a:r>
                  <a:rPr lang="sv-SE" sz="2000" dirty="0">
                    <a:solidFill>
                      <a:schemeClr val="tx1"/>
                    </a:solidFill>
                    <a:latin typeface="+mj-lt"/>
                  </a:rPr>
                  <a:t>Vi vet vårt uppdrag </a:t>
                </a:r>
                <a:br>
                  <a:rPr lang="sv-SE" sz="2000" dirty="0">
                    <a:solidFill>
                      <a:schemeClr val="tx1"/>
                    </a:solidFill>
                    <a:latin typeface="+mj-lt"/>
                  </a:rPr>
                </a:br>
                <a:r>
                  <a:rPr lang="sv-SE" sz="2000" dirty="0">
                    <a:solidFill>
                      <a:schemeClr val="tx1"/>
                    </a:solidFill>
                    <a:latin typeface="+mj-lt"/>
                  </a:rPr>
                  <a:t>och vem vi är till för</a:t>
                </a:r>
              </a:p>
            </p:txBody>
          </p:sp>
        </p:grpSp>
        <p:grpSp>
          <p:nvGrpSpPr>
            <p:cNvPr id="11" name="Grupp 10">
              <a:extLst>
                <a:ext uri="{FF2B5EF4-FFF2-40B4-BE49-F238E27FC236}">
                  <a16:creationId xmlns:a16="http://schemas.microsoft.com/office/drawing/2014/main" id="{88D1E62D-58B1-45CF-9B09-B2E415E2BD40}"/>
                </a:ext>
              </a:extLst>
            </p:cNvPr>
            <p:cNvGrpSpPr/>
            <p:nvPr/>
          </p:nvGrpSpPr>
          <p:grpSpPr>
            <a:xfrm>
              <a:off x="3756136" y="1728377"/>
              <a:ext cx="2028248" cy="4310881"/>
              <a:chOff x="3747747" y="1728377"/>
              <a:chExt cx="2028248" cy="4310881"/>
            </a:xfrm>
          </p:grpSpPr>
          <p:grpSp>
            <p:nvGrpSpPr>
              <p:cNvPr id="33" name="Bild 4">
                <a:extLst>
                  <a:ext uri="{FF2B5EF4-FFF2-40B4-BE49-F238E27FC236}">
                    <a16:creationId xmlns:a16="http://schemas.microsoft.com/office/drawing/2014/main" id="{9B37067F-40F2-4C3F-84E8-AB1F3D6AE29B}"/>
                  </a:ext>
                </a:extLst>
              </p:cNvPr>
              <p:cNvGrpSpPr/>
              <p:nvPr/>
            </p:nvGrpSpPr>
            <p:grpSpPr>
              <a:xfrm>
                <a:off x="3747747" y="1728377"/>
                <a:ext cx="2028247" cy="2028247"/>
                <a:chOff x="4625931" y="1819758"/>
                <a:chExt cx="1111608" cy="1111608"/>
              </a:xfrm>
              <a:solidFill>
                <a:schemeClr val="accent1"/>
              </a:solidFill>
            </p:grpSpPr>
            <p:sp>
              <p:nvSpPr>
                <p:cNvPr id="35" name="Frihandsfigur: Form 34">
                  <a:extLst>
                    <a:ext uri="{FF2B5EF4-FFF2-40B4-BE49-F238E27FC236}">
                      <a16:creationId xmlns:a16="http://schemas.microsoft.com/office/drawing/2014/main" id="{0BC073D7-0928-40C9-B040-282AFBB2AB19}"/>
                    </a:ext>
                  </a:extLst>
                </p:cNvPr>
                <p:cNvSpPr/>
                <p:nvPr/>
              </p:nvSpPr>
              <p:spPr>
                <a:xfrm>
                  <a:off x="4625931" y="1819758"/>
                  <a:ext cx="1111608" cy="1111608"/>
                </a:xfrm>
                <a:custGeom>
                  <a:avLst/>
                  <a:gdLst>
                    <a:gd name="connsiteX0" fmla="*/ 1113872 w 1111607"/>
                    <a:gd name="connsiteY0" fmla="*/ 556936 h 1111607"/>
                    <a:gd name="connsiteX1" fmla="*/ 556936 w 1111607"/>
                    <a:gd name="connsiteY1" fmla="*/ 1113872 h 1111607"/>
                    <a:gd name="connsiteX2" fmla="*/ 0 w 1111607"/>
                    <a:gd name="connsiteY2" fmla="*/ 556936 h 1111607"/>
                    <a:gd name="connsiteX3" fmla="*/ 556936 w 1111607"/>
                    <a:gd name="connsiteY3" fmla="*/ 0 h 1111607"/>
                    <a:gd name="connsiteX4" fmla="*/ 1113872 w 1111607"/>
                    <a:gd name="connsiteY4" fmla="*/ 556936 h 11116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11607" h="1111607">
                      <a:moveTo>
                        <a:pt x="1113872" y="556936"/>
                      </a:moveTo>
                      <a:cubicBezTo>
                        <a:pt x="1113872" y="864523"/>
                        <a:pt x="864523" y="1113872"/>
                        <a:pt x="556936" y="1113872"/>
                      </a:cubicBezTo>
                      <a:cubicBezTo>
                        <a:pt x="249349" y="1113872"/>
                        <a:pt x="0" y="864523"/>
                        <a:pt x="0" y="556936"/>
                      </a:cubicBezTo>
                      <a:cubicBezTo>
                        <a:pt x="0" y="249349"/>
                        <a:pt x="249349" y="0"/>
                        <a:pt x="556936" y="0"/>
                      </a:cubicBezTo>
                      <a:cubicBezTo>
                        <a:pt x="864523" y="0"/>
                        <a:pt x="1113872" y="249349"/>
                        <a:pt x="1113872" y="556936"/>
                      </a:cubicBezTo>
                      <a:close/>
                    </a:path>
                  </a:pathLst>
                </a:custGeom>
                <a:solidFill>
                  <a:srgbClr val="D24723"/>
                </a:solidFill>
                <a:ln w="513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sv-SE" sz="2000"/>
                </a:p>
              </p:txBody>
            </p:sp>
            <p:sp>
              <p:nvSpPr>
                <p:cNvPr id="36" name="Frihandsfigur: Form 35">
                  <a:extLst>
                    <a:ext uri="{FF2B5EF4-FFF2-40B4-BE49-F238E27FC236}">
                      <a16:creationId xmlns:a16="http://schemas.microsoft.com/office/drawing/2014/main" id="{1AE2ABCC-289F-4B0B-B613-858427301695}"/>
                    </a:ext>
                  </a:extLst>
                </p:cNvPr>
                <p:cNvSpPr/>
                <p:nvPr/>
              </p:nvSpPr>
              <p:spPr>
                <a:xfrm>
                  <a:off x="4874667" y="2108982"/>
                  <a:ext cx="612413" cy="566096"/>
                </a:xfrm>
                <a:custGeom>
                  <a:avLst/>
                  <a:gdLst>
                    <a:gd name="connsiteX0" fmla="*/ 308201 w 612413"/>
                    <a:gd name="connsiteY0" fmla="*/ 47140 h 566096"/>
                    <a:gd name="connsiteX1" fmla="*/ 184895 w 612413"/>
                    <a:gd name="connsiteY1" fmla="*/ 0 h 566096"/>
                    <a:gd name="connsiteX2" fmla="*/ 54075 w 612413"/>
                    <a:gd name="connsiteY2" fmla="*/ 54191 h 566096"/>
                    <a:gd name="connsiteX3" fmla="*/ 54075 w 612413"/>
                    <a:gd name="connsiteY3" fmla="*/ 315779 h 566096"/>
                    <a:gd name="connsiteX4" fmla="*/ 98231 w 612413"/>
                    <a:gd name="connsiteY4" fmla="*/ 359934 h 566096"/>
                    <a:gd name="connsiteX5" fmla="*/ 94577 w 612413"/>
                    <a:gd name="connsiteY5" fmla="*/ 377792 h 566096"/>
                    <a:gd name="connsiteX6" fmla="*/ 107957 w 612413"/>
                    <a:gd name="connsiteY6" fmla="*/ 410008 h 566096"/>
                    <a:gd name="connsiteX7" fmla="*/ 140019 w 612413"/>
                    <a:gd name="connsiteY7" fmla="*/ 423286 h 566096"/>
                    <a:gd name="connsiteX8" fmla="*/ 144033 w 612413"/>
                    <a:gd name="connsiteY8" fmla="*/ 423080 h 566096"/>
                    <a:gd name="connsiteX9" fmla="*/ 143827 w 612413"/>
                    <a:gd name="connsiteY9" fmla="*/ 427094 h 566096"/>
                    <a:gd name="connsiteX10" fmla="*/ 157208 w 612413"/>
                    <a:gd name="connsiteY10" fmla="*/ 459310 h 566096"/>
                    <a:gd name="connsiteX11" fmla="*/ 189269 w 612413"/>
                    <a:gd name="connsiteY11" fmla="*/ 472588 h 566096"/>
                    <a:gd name="connsiteX12" fmla="*/ 193283 w 612413"/>
                    <a:gd name="connsiteY12" fmla="*/ 472382 h 566096"/>
                    <a:gd name="connsiteX13" fmla="*/ 193077 w 612413"/>
                    <a:gd name="connsiteY13" fmla="*/ 476396 h 566096"/>
                    <a:gd name="connsiteX14" fmla="*/ 206458 w 612413"/>
                    <a:gd name="connsiteY14" fmla="*/ 508612 h 566096"/>
                    <a:gd name="connsiteX15" fmla="*/ 238519 w 612413"/>
                    <a:gd name="connsiteY15" fmla="*/ 521889 h 566096"/>
                    <a:gd name="connsiteX16" fmla="*/ 242534 w 612413"/>
                    <a:gd name="connsiteY16" fmla="*/ 521684 h 566096"/>
                    <a:gd name="connsiteX17" fmla="*/ 242328 w 612413"/>
                    <a:gd name="connsiteY17" fmla="*/ 525698 h 566096"/>
                    <a:gd name="connsiteX18" fmla="*/ 255708 w 612413"/>
                    <a:gd name="connsiteY18" fmla="*/ 557914 h 566096"/>
                    <a:gd name="connsiteX19" fmla="*/ 287770 w 612413"/>
                    <a:gd name="connsiteY19" fmla="*/ 571191 h 566096"/>
                    <a:gd name="connsiteX20" fmla="*/ 319832 w 612413"/>
                    <a:gd name="connsiteY20" fmla="*/ 557914 h 566096"/>
                    <a:gd name="connsiteX21" fmla="*/ 353849 w 612413"/>
                    <a:gd name="connsiteY21" fmla="*/ 523896 h 566096"/>
                    <a:gd name="connsiteX22" fmla="*/ 357194 w 612413"/>
                    <a:gd name="connsiteY22" fmla="*/ 520140 h 566096"/>
                    <a:gd name="connsiteX23" fmla="*/ 385602 w 612413"/>
                    <a:gd name="connsiteY23" fmla="*/ 530124 h 566096"/>
                    <a:gd name="connsiteX24" fmla="*/ 417818 w 612413"/>
                    <a:gd name="connsiteY24" fmla="*/ 516743 h 566096"/>
                    <a:gd name="connsiteX25" fmla="*/ 431095 w 612413"/>
                    <a:gd name="connsiteY25" fmla="*/ 484681 h 566096"/>
                    <a:gd name="connsiteX26" fmla="*/ 430889 w 612413"/>
                    <a:gd name="connsiteY26" fmla="*/ 480667 h 566096"/>
                    <a:gd name="connsiteX27" fmla="*/ 434904 w 612413"/>
                    <a:gd name="connsiteY27" fmla="*/ 480873 h 566096"/>
                    <a:gd name="connsiteX28" fmla="*/ 467120 w 612413"/>
                    <a:gd name="connsiteY28" fmla="*/ 467493 h 566096"/>
                    <a:gd name="connsiteX29" fmla="*/ 480191 w 612413"/>
                    <a:gd name="connsiteY29" fmla="*/ 431365 h 566096"/>
                    <a:gd name="connsiteX30" fmla="*/ 484205 w 612413"/>
                    <a:gd name="connsiteY30" fmla="*/ 431571 h 566096"/>
                    <a:gd name="connsiteX31" fmla="*/ 516421 w 612413"/>
                    <a:gd name="connsiteY31" fmla="*/ 418191 h 566096"/>
                    <a:gd name="connsiteX32" fmla="*/ 519869 w 612413"/>
                    <a:gd name="connsiteY32" fmla="*/ 357927 h 566096"/>
                    <a:gd name="connsiteX33" fmla="*/ 559136 w 612413"/>
                    <a:gd name="connsiteY33" fmla="*/ 318661 h 566096"/>
                    <a:gd name="connsiteX34" fmla="*/ 614768 w 612413"/>
                    <a:gd name="connsiteY34" fmla="*/ 181974 h 566096"/>
                    <a:gd name="connsiteX35" fmla="*/ 559393 w 612413"/>
                    <a:gd name="connsiteY35" fmla="*/ 51772 h 566096"/>
                    <a:gd name="connsiteX36" fmla="*/ 308201 w 612413"/>
                    <a:gd name="connsiteY36" fmla="*/ 47140 h 566096"/>
                    <a:gd name="connsiteX37" fmla="*/ 122779 w 612413"/>
                    <a:gd name="connsiteY37" fmla="*/ 394929 h 566096"/>
                    <a:gd name="connsiteX38" fmla="*/ 122779 w 612413"/>
                    <a:gd name="connsiteY38" fmla="*/ 360655 h 566096"/>
                    <a:gd name="connsiteX39" fmla="*/ 156796 w 612413"/>
                    <a:gd name="connsiteY39" fmla="*/ 326638 h 566096"/>
                    <a:gd name="connsiteX40" fmla="*/ 173882 w 612413"/>
                    <a:gd name="connsiteY40" fmla="*/ 319587 h 566096"/>
                    <a:gd name="connsiteX41" fmla="*/ 191173 w 612413"/>
                    <a:gd name="connsiteY41" fmla="*/ 326792 h 566096"/>
                    <a:gd name="connsiteX42" fmla="*/ 191173 w 612413"/>
                    <a:gd name="connsiteY42" fmla="*/ 361067 h 566096"/>
                    <a:gd name="connsiteX43" fmla="*/ 157156 w 612413"/>
                    <a:gd name="connsiteY43" fmla="*/ 395084 h 566096"/>
                    <a:gd name="connsiteX44" fmla="*/ 122779 w 612413"/>
                    <a:gd name="connsiteY44" fmla="*/ 394929 h 566096"/>
                    <a:gd name="connsiteX45" fmla="*/ 172132 w 612413"/>
                    <a:gd name="connsiteY45" fmla="*/ 444231 h 566096"/>
                    <a:gd name="connsiteX46" fmla="*/ 172132 w 612413"/>
                    <a:gd name="connsiteY46" fmla="*/ 409957 h 566096"/>
                    <a:gd name="connsiteX47" fmla="*/ 206149 w 612413"/>
                    <a:gd name="connsiteY47" fmla="*/ 375939 h 566096"/>
                    <a:gd name="connsiteX48" fmla="*/ 223235 w 612413"/>
                    <a:gd name="connsiteY48" fmla="*/ 368889 h 566096"/>
                    <a:gd name="connsiteX49" fmla="*/ 240527 w 612413"/>
                    <a:gd name="connsiteY49" fmla="*/ 376094 h 566096"/>
                    <a:gd name="connsiteX50" fmla="*/ 240527 w 612413"/>
                    <a:gd name="connsiteY50" fmla="*/ 410368 h 566096"/>
                    <a:gd name="connsiteX51" fmla="*/ 206509 w 612413"/>
                    <a:gd name="connsiteY51" fmla="*/ 444386 h 566096"/>
                    <a:gd name="connsiteX52" fmla="*/ 172132 w 612413"/>
                    <a:gd name="connsiteY52" fmla="*/ 444231 h 566096"/>
                    <a:gd name="connsiteX53" fmla="*/ 221434 w 612413"/>
                    <a:gd name="connsiteY53" fmla="*/ 493585 h 566096"/>
                    <a:gd name="connsiteX54" fmla="*/ 221434 w 612413"/>
                    <a:gd name="connsiteY54" fmla="*/ 459310 h 566096"/>
                    <a:gd name="connsiteX55" fmla="*/ 255451 w 612413"/>
                    <a:gd name="connsiteY55" fmla="*/ 425293 h 566096"/>
                    <a:gd name="connsiteX56" fmla="*/ 272537 w 612413"/>
                    <a:gd name="connsiteY56" fmla="*/ 418242 h 566096"/>
                    <a:gd name="connsiteX57" fmla="*/ 289828 w 612413"/>
                    <a:gd name="connsiteY57" fmla="*/ 425447 h 566096"/>
                    <a:gd name="connsiteX58" fmla="*/ 289828 w 612413"/>
                    <a:gd name="connsiteY58" fmla="*/ 459722 h 566096"/>
                    <a:gd name="connsiteX59" fmla="*/ 255811 w 612413"/>
                    <a:gd name="connsiteY59" fmla="*/ 493739 h 566096"/>
                    <a:gd name="connsiteX60" fmla="*/ 221434 w 612413"/>
                    <a:gd name="connsiteY60" fmla="*/ 493585 h 566096"/>
                    <a:gd name="connsiteX61" fmla="*/ 339182 w 612413"/>
                    <a:gd name="connsiteY61" fmla="*/ 508972 h 566096"/>
                    <a:gd name="connsiteX62" fmla="*/ 305165 w 612413"/>
                    <a:gd name="connsiteY62" fmla="*/ 542989 h 566096"/>
                    <a:gd name="connsiteX63" fmla="*/ 270787 w 612413"/>
                    <a:gd name="connsiteY63" fmla="*/ 542886 h 566096"/>
                    <a:gd name="connsiteX64" fmla="*/ 270787 w 612413"/>
                    <a:gd name="connsiteY64" fmla="*/ 508612 h 566096"/>
                    <a:gd name="connsiteX65" fmla="*/ 304804 w 612413"/>
                    <a:gd name="connsiteY65" fmla="*/ 474595 h 566096"/>
                    <a:gd name="connsiteX66" fmla="*/ 321890 w 612413"/>
                    <a:gd name="connsiteY66" fmla="*/ 467544 h 566096"/>
                    <a:gd name="connsiteX67" fmla="*/ 339182 w 612413"/>
                    <a:gd name="connsiteY67" fmla="*/ 474749 h 566096"/>
                    <a:gd name="connsiteX68" fmla="*/ 346284 w 612413"/>
                    <a:gd name="connsiteY68" fmla="*/ 491886 h 566096"/>
                    <a:gd name="connsiteX69" fmla="*/ 339182 w 612413"/>
                    <a:gd name="connsiteY69" fmla="*/ 508972 h 566096"/>
                    <a:gd name="connsiteX70" fmla="*/ 501703 w 612413"/>
                    <a:gd name="connsiteY70" fmla="*/ 403266 h 566096"/>
                    <a:gd name="connsiteX71" fmla="*/ 467428 w 612413"/>
                    <a:gd name="connsiteY71" fmla="*/ 403266 h 566096"/>
                    <a:gd name="connsiteX72" fmla="*/ 339388 w 612413"/>
                    <a:gd name="connsiteY72" fmla="*/ 275226 h 566096"/>
                    <a:gd name="connsiteX73" fmla="*/ 324412 w 612413"/>
                    <a:gd name="connsiteY73" fmla="*/ 275226 h 566096"/>
                    <a:gd name="connsiteX74" fmla="*/ 324412 w 612413"/>
                    <a:gd name="connsiteY74" fmla="*/ 290202 h 566096"/>
                    <a:gd name="connsiteX75" fmla="*/ 452453 w 612413"/>
                    <a:gd name="connsiteY75" fmla="*/ 418242 h 566096"/>
                    <a:gd name="connsiteX76" fmla="*/ 459554 w 612413"/>
                    <a:gd name="connsiteY76" fmla="*/ 435380 h 566096"/>
                    <a:gd name="connsiteX77" fmla="*/ 452350 w 612413"/>
                    <a:gd name="connsiteY77" fmla="*/ 452620 h 566096"/>
                    <a:gd name="connsiteX78" fmla="*/ 435212 w 612413"/>
                    <a:gd name="connsiteY78" fmla="*/ 459722 h 566096"/>
                    <a:gd name="connsiteX79" fmla="*/ 418075 w 612413"/>
                    <a:gd name="connsiteY79" fmla="*/ 452620 h 566096"/>
                    <a:gd name="connsiteX80" fmla="*/ 290034 w 612413"/>
                    <a:gd name="connsiteY80" fmla="*/ 324579 h 566096"/>
                    <a:gd name="connsiteX81" fmla="*/ 275058 w 612413"/>
                    <a:gd name="connsiteY81" fmla="*/ 324579 h 566096"/>
                    <a:gd name="connsiteX82" fmla="*/ 275058 w 612413"/>
                    <a:gd name="connsiteY82" fmla="*/ 339555 h 566096"/>
                    <a:gd name="connsiteX83" fmla="*/ 403099 w 612413"/>
                    <a:gd name="connsiteY83" fmla="*/ 467596 h 566096"/>
                    <a:gd name="connsiteX84" fmla="*/ 402996 w 612413"/>
                    <a:gd name="connsiteY84" fmla="*/ 501973 h 566096"/>
                    <a:gd name="connsiteX85" fmla="*/ 385859 w 612413"/>
                    <a:gd name="connsiteY85" fmla="*/ 509075 h 566096"/>
                    <a:gd name="connsiteX86" fmla="*/ 368722 w 612413"/>
                    <a:gd name="connsiteY86" fmla="*/ 501973 h 566096"/>
                    <a:gd name="connsiteX87" fmla="*/ 366560 w 612413"/>
                    <a:gd name="connsiteY87" fmla="*/ 500378 h 566096"/>
                    <a:gd name="connsiteX88" fmla="*/ 367384 w 612413"/>
                    <a:gd name="connsiteY88" fmla="*/ 491938 h 566096"/>
                    <a:gd name="connsiteX89" fmla="*/ 354003 w 612413"/>
                    <a:gd name="connsiteY89" fmla="*/ 459722 h 566096"/>
                    <a:gd name="connsiteX90" fmla="*/ 321942 w 612413"/>
                    <a:gd name="connsiteY90" fmla="*/ 446444 h 566096"/>
                    <a:gd name="connsiteX91" fmla="*/ 317928 w 612413"/>
                    <a:gd name="connsiteY91" fmla="*/ 446650 h 566096"/>
                    <a:gd name="connsiteX92" fmla="*/ 318133 w 612413"/>
                    <a:gd name="connsiteY92" fmla="*/ 442636 h 566096"/>
                    <a:gd name="connsiteX93" fmla="*/ 304753 w 612413"/>
                    <a:gd name="connsiteY93" fmla="*/ 410420 h 566096"/>
                    <a:gd name="connsiteX94" fmla="*/ 272691 w 612413"/>
                    <a:gd name="connsiteY94" fmla="*/ 397142 h 566096"/>
                    <a:gd name="connsiteX95" fmla="*/ 268677 w 612413"/>
                    <a:gd name="connsiteY95" fmla="*/ 397348 h 566096"/>
                    <a:gd name="connsiteX96" fmla="*/ 268883 w 612413"/>
                    <a:gd name="connsiteY96" fmla="*/ 393334 h 566096"/>
                    <a:gd name="connsiteX97" fmla="*/ 255502 w 612413"/>
                    <a:gd name="connsiteY97" fmla="*/ 361118 h 566096"/>
                    <a:gd name="connsiteX98" fmla="*/ 223441 w 612413"/>
                    <a:gd name="connsiteY98" fmla="*/ 347841 h 566096"/>
                    <a:gd name="connsiteX99" fmla="*/ 219427 w 612413"/>
                    <a:gd name="connsiteY99" fmla="*/ 348046 h 566096"/>
                    <a:gd name="connsiteX100" fmla="*/ 219633 w 612413"/>
                    <a:gd name="connsiteY100" fmla="*/ 344032 h 566096"/>
                    <a:gd name="connsiteX101" fmla="*/ 206252 w 612413"/>
                    <a:gd name="connsiteY101" fmla="*/ 311816 h 566096"/>
                    <a:gd name="connsiteX102" fmla="*/ 174190 w 612413"/>
                    <a:gd name="connsiteY102" fmla="*/ 298539 h 566096"/>
                    <a:gd name="connsiteX103" fmla="*/ 142129 w 612413"/>
                    <a:gd name="connsiteY103" fmla="*/ 311816 h 566096"/>
                    <a:gd name="connsiteX104" fmla="*/ 111096 w 612413"/>
                    <a:gd name="connsiteY104" fmla="*/ 342849 h 566096"/>
                    <a:gd name="connsiteX105" fmla="*/ 69257 w 612413"/>
                    <a:gd name="connsiteY105" fmla="*/ 301009 h 566096"/>
                    <a:gd name="connsiteX106" fmla="*/ 69257 w 612413"/>
                    <a:gd name="connsiteY106" fmla="*/ 69321 h 566096"/>
                    <a:gd name="connsiteX107" fmla="*/ 293225 w 612413"/>
                    <a:gd name="connsiteY107" fmla="*/ 62116 h 566096"/>
                    <a:gd name="connsiteX108" fmla="*/ 187931 w 612413"/>
                    <a:gd name="connsiteY108" fmla="*/ 167410 h 566096"/>
                    <a:gd name="connsiteX109" fmla="*/ 188034 w 612413"/>
                    <a:gd name="connsiteY109" fmla="*/ 237194 h 566096"/>
                    <a:gd name="connsiteX110" fmla="*/ 257664 w 612413"/>
                    <a:gd name="connsiteY110" fmla="*/ 237194 h 566096"/>
                    <a:gd name="connsiteX111" fmla="*/ 313913 w 612413"/>
                    <a:gd name="connsiteY111" fmla="*/ 180945 h 566096"/>
                    <a:gd name="connsiteX112" fmla="*/ 502063 w 612413"/>
                    <a:gd name="connsiteY112" fmla="*/ 369095 h 566096"/>
                    <a:gd name="connsiteX113" fmla="*/ 509165 w 612413"/>
                    <a:gd name="connsiteY113" fmla="*/ 386232 h 566096"/>
                    <a:gd name="connsiteX114" fmla="*/ 501703 w 612413"/>
                    <a:gd name="connsiteY114" fmla="*/ 403266 h 566096"/>
                    <a:gd name="connsiteX115" fmla="*/ 544572 w 612413"/>
                    <a:gd name="connsiteY115" fmla="*/ 303582 h 566096"/>
                    <a:gd name="connsiteX116" fmla="*/ 505511 w 612413"/>
                    <a:gd name="connsiteY116" fmla="*/ 342643 h 566096"/>
                    <a:gd name="connsiteX117" fmla="*/ 328632 w 612413"/>
                    <a:gd name="connsiteY117" fmla="*/ 165763 h 566096"/>
                    <a:gd name="connsiteX118" fmla="*/ 337432 w 612413"/>
                    <a:gd name="connsiteY118" fmla="*/ 156963 h 566096"/>
                    <a:gd name="connsiteX119" fmla="*/ 337432 w 612413"/>
                    <a:gd name="connsiteY119" fmla="*/ 141987 h 566096"/>
                    <a:gd name="connsiteX120" fmla="*/ 322456 w 612413"/>
                    <a:gd name="connsiteY120" fmla="*/ 141987 h 566096"/>
                    <a:gd name="connsiteX121" fmla="*/ 242431 w 612413"/>
                    <a:gd name="connsiteY121" fmla="*/ 222013 h 566096"/>
                    <a:gd name="connsiteX122" fmla="*/ 202598 w 612413"/>
                    <a:gd name="connsiteY122" fmla="*/ 221910 h 566096"/>
                    <a:gd name="connsiteX123" fmla="*/ 202598 w 612413"/>
                    <a:gd name="connsiteY123" fmla="*/ 182180 h 566096"/>
                    <a:gd name="connsiteX124" fmla="*/ 315612 w 612413"/>
                    <a:gd name="connsiteY124" fmla="*/ 69167 h 566096"/>
                    <a:gd name="connsiteX125" fmla="*/ 315612 w 612413"/>
                    <a:gd name="connsiteY125" fmla="*/ 69167 h 566096"/>
                    <a:gd name="connsiteX126" fmla="*/ 315612 w 612413"/>
                    <a:gd name="connsiteY126" fmla="*/ 69167 h 566096"/>
                    <a:gd name="connsiteX127" fmla="*/ 315612 w 612413"/>
                    <a:gd name="connsiteY127" fmla="*/ 69167 h 566096"/>
                    <a:gd name="connsiteX128" fmla="*/ 545035 w 612413"/>
                    <a:gd name="connsiteY128" fmla="*/ 66954 h 566096"/>
                    <a:gd name="connsiteX129" fmla="*/ 593925 w 612413"/>
                    <a:gd name="connsiteY129" fmla="*/ 182129 h 566096"/>
                    <a:gd name="connsiteX130" fmla="*/ 544572 w 612413"/>
                    <a:gd name="connsiteY130" fmla="*/ 303582 h 5660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</a:cxnLst>
                  <a:rect l="l" t="t" r="r" b="b"/>
                  <a:pathLst>
                    <a:path w="612413" h="566096">
                      <a:moveTo>
                        <a:pt x="308201" y="47140"/>
                      </a:moveTo>
                      <a:cubicBezTo>
                        <a:pt x="274235" y="16674"/>
                        <a:pt x="230852" y="0"/>
                        <a:pt x="184895" y="0"/>
                      </a:cubicBezTo>
                      <a:cubicBezTo>
                        <a:pt x="135490" y="0"/>
                        <a:pt x="89019" y="19247"/>
                        <a:pt x="54075" y="54191"/>
                      </a:cubicBezTo>
                      <a:cubicBezTo>
                        <a:pt x="-18025" y="126291"/>
                        <a:pt x="-18025" y="243679"/>
                        <a:pt x="54075" y="315779"/>
                      </a:cubicBezTo>
                      <a:lnTo>
                        <a:pt x="98231" y="359934"/>
                      </a:lnTo>
                      <a:cubicBezTo>
                        <a:pt x="95863" y="365492"/>
                        <a:pt x="94577" y="371565"/>
                        <a:pt x="94577" y="377792"/>
                      </a:cubicBezTo>
                      <a:cubicBezTo>
                        <a:pt x="94577" y="389886"/>
                        <a:pt x="99311" y="401311"/>
                        <a:pt x="107957" y="410008"/>
                      </a:cubicBezTo>
                      <a:cubicBezTo>
                        <a:pt x="116552" y="418603"/>
                        <a:pt x="127925" y="423286"/>
                        <a:pt x="140019" y="423286"/>
                      </a:cubicBezTo>
                      <a:cubicBezTo>
                        <a:pt x="141357" y="423286"/>
                        <a:pt x="142695" y="423183"/>
                        <a:pt x="144033" y="423080"/>
                      </a:cubicBezTo>
                      <a:cubicBezTo>
                        <a:pt x="143930" y="424418"/>
                        <a:pt x="143827" y="425756"/>
                        <a:pt x="143827" y="427094"/>
                      </a:cubicBezTo>
                      <a:cubicBezTo>
                        <a:pt x="143827" y="439188"/>
                        <a:pt x="148562" y="450613"/>
                        <a:pt x="157208" y="459310"/>
                      </a:cubicBezTo>
                      <a:cubicBezTo>
                        <a:pt x="165802" y="467904"/>
                        <a:pt x="177175" y="472588"/>
                        <a:pt x="189269" y="472588"/>
                      </a:cubicBezTo>
                      <a:cubicBezTo>
                        <a:pt x="190607" y="472588"/>
                        <a:pt x="191945" y="472485"/>
                        <a:pt x="193283" y="472382"/>
                      </a:cubicBezTo>
                      <a:cubicBezTo>
                        <a:pt x="193180" y="473720"/>
                        <a:pt x="193077" y="475058"/>
                        <a:pt x="193077" y="476396"/>
                      </a:cubicBezTo>
                      <a:cubicBezTo>
                        <a:pt x="193077" y="488490"/>
                        <a:pt x="197812" y="499915"/>
                        <a:pt x="206458" y="508612"/>
                      </a:cubicBezTo>
                      <a:cubicBezTo>
                        <a:pt x="215052" y="517206"/>
                        <a:pt x="226426" y="521889"/>
                        <a:pt x="238519" y="521889"/>
                      </a:cubicBezTo>
                      <a:cubicBezTo>
                        <a:pt x="239858" y="521889"/>
                        <a:pt x="241196" y="521787"/>
                        <a:pt x="242534" y="521684"/>
                      </a:cubicBezTo>
                      <a:cubicBezTo>
                        <a:pt x="242431" y="523022"/>
                        <a:pt x="242328" y="524360"/>
                        <a:pt x="242328" y="525698"/>
                      </a:cubicBezTo>
                      <a:cubicBezTo>
                        <a:pt x="242328" y="537792"/>
                        <a:pt x="247062" y="549216"/>
                        <a:pt x="255708" y="557914"/>
                      </a:cubicBezTo>
                      <a:cubicBezTo>
                        <a:pt x="264303" y="566508"/>
                        <a:pt x="275676" y="571191"/>
                        <a:pt x="287770" y="571191"/>
                      </a:cubicBezTo>
                      <a:cubicBezTo>
                        <a:pt x="299864" y="571191"/>
                        <a:pt x="311289" y="566457"/>
                        <a:pt x="319832" y="557914"/>
                      </a:cubicBezTo>
                      <a:lnTo>
                        <a:pt x="353849" y="523896"/>
                      </a:lnTo>
                      <a:cubicBezTo>
                        <a:pt x="355033" y="522713"/>
                        <a:pt x="356165" y="521426"/>
                        <a:pt x="357194" y="520140"/>
                      </a:cubicBezTo>
                      <a:cubicBezTo>
                        <a:pt x="365222" y="526624"/>
                        <a:pt x="375155" y="530124"/>
                        <a:pt x="385602" y="530124"/>
                      </a:cubicBezTo>
                      <a:cubicBezTo>
                        <a:pt x="397696" y="530124"/>
                        <a:pt x="409120" y="525389"/>
                        <a:pt x="417818" y="516743"/>
                      </a:cubicBezTo>
                      <a:cubicBezTo>
                        <a:pt x="426412" y="508149"/>
                        <a:pt x="431095" y="496775"/>
                        <a:pt x="431095" y="484681"/>
                      </a:cubicBezTo>
                      <a:cubicBezTo>
                        <a:pt x="431095" y="483343"/>
                        <a:pt x="430992" y="482005"/>
                        <a:pt x="430889" y="480667"/>
                      </a:cubicBezTo>
                      <a:cubicBezTo>
                        <a:pt x="432227" y="480770"/>
                        <a:pt x="433566" y="480873"/>
                        <a:pt x="434904" y="480873"/>
                      </a:cubicBezTo>
                      <a:cubicBezTo>
                        <a:pt x="446997" y="480873"/>
                        <a:pt x="458422" y="476139"/>
                        <a:pt x="467120" y="467493"/>
                      </a:cubicBezTo>
                      <a:cubicBezTo>
                        <a:pt x="477001" y="457612"/>
                        <a:pt x="481324" y="444283"/>
                        <a:pt x="480191" y="431365"/>
                      </a:cubicBezTo>
                      <a:cubicBezTo>
                        <a:pt x="481529" y="431468"/>
                        <a:pt x="482867" y="431571"/>
                        <a:pt x="484205" y="431571"/>
                      </a:cubicBezTo>
                      <a:cubicBezTo>
                        <a:pt x="495836" y="431571"/>
                        <a:pt x="507518" y="427094"/>
                        <a:pt x="516421" y="418191"/>
                      </a:cubicBezTo>
                      <a:cubicBezTo>
                        <a:pt x="532838" y="401774"/>
                        <a:pt x="534022" y="375734"/>
                        <a:pt x="519869" y="357927"/>
                      </a:cubicBezTo>
                      <a:lnTo>
                        <a:pt x="559136" y="318661"/>
                      </a:lnTo>
                      <a:cubicBezTo>
                        <a:pt x="594954" y="282842"/>
                        <a:pt x="615231" y="233026"/>
                        <a:pt x="614768" y="181974"/>
                      </a:cubicBezTo>
                      <a:cubicBezTo>
                        <a:pt x="614305" y="131952"/>
                        <a:pt x="594646" y="85686"/>
                        <a:pt x="559393" y="51772"/>
                      </a:cubicBezTo>
                      <a:cubicBezTo>
                        <a:pt x="490124" y="-15285"/>
                        <a:pt x="379426" y="-16571"/>
                        <a:pt x="308201" y="47140"/>
                      </a:cubicBezTo>
                      <a:close/>
                      <a:moveTo>
                        <a:pt x="122779" y="394929"/>
                      </a:moveTo>
                      <a:cubicBezTo>
                        <a:pt x="113361" y="385460"/>
                        <a:pt x="113361" y="370124"/>
                        <a:pt x="122779" y="360655"/>
                      </a:cubicBezTo>
                      <a:lnTo>
                        <a:pt x="156796" y="326638"/>
                      </a:lnTo>
                      <a:cubicBezTo>
                        <a:pt x="161530" y="321955"/>
                        <a:pt x="167706" y="319587"/>
                        <a:pt x="173882" y="319587"/>
                      </a:cubicBezTo>
                      <a:cubicBezTo>
                        <a:pt x="180109" y="319587"/>
                        <a:pt x="186387" y="321955"/>
                        <a:pt x="191173" y="326792"/>
                      </a:cubicBezTo>
                      <a:cubicBezTo>
                        <a:pt x="200591" y="336261"/>
                        <a:pt x="200591" y="351597"/>
                        <a:pt x="191173" y="361067"/>
                      </a:cubicBezTo>
                      <a:lnTo>
                        <a:pt x="157156" y="395084"/>
                      </a:lnTo>
                      <a:cubicBezTo>
                        <a:pt x="147738" y="404450"/>
                        <a:pt x="132351" y="404450"/>
                        <a:pt x="122779" y="394929"/>
                      </a:cubicBezTo>
                      <a:close/>
                      <a:moveTo>
                        <a:pt x="172132" y="444231"/>
                      </a:moveTo>
                      <a:cubicBezTo>
                        <a:pt x="162714" y="434762"/>
                        <a:pt x="162714" y="419426"/>
                        <a:pt x="172132" y="409957"/>
                      </a:cubicBezTo>
                      <a:lnTo>
                        <a:pt x="206149" y="375939"/>
                      </a:lnTo>
                      <a:cubicBezTo>
                        <a:pt x="210884" y="371256"/>
                        <a:pt x="217059" y="368889"/>
                        <a:pt x="223235" y="368889"/>
                      </a:cubicBezTo>
                      <a:cubicBezTo>
                        <a:pt x="229462" y="368889"/>
                        <a:pt x="235741" y="371256"/>
                        <a:pt x="240527" y="376094"/>
                      </a:cubicBezTo>
                      <a:cubicBezTo>
                        <a:pt x="249944" y="385563"/>
                        <a:pt x="249944" y="400899"/>
                        <a:pt x="240527" y="410368"/>
                      </a:cubicBezTo>
                      <a:lnTo>
                        <a:pt x="206509" y="444386"/>
                      </a:lnTo>
                      <a:cubicBezTo>
                        <a:pt x="197040" y="453803"/>
                        <a:pt x="181653" y="453803"/>
                        <a:pt x="172132" y="444231"/>
                      </a:cubicBezTo>
                      <a:close/>
                      <a:moveTo>
                        <a:pt x="221434" y="493585"/>
                      </a:moveTo>
                      <a:cubicBezTo>
                        <a:pt x="212016" y="484115"/>
                        <a:pt x="212016" y="468779"/>
                        <a:pt x="221434" y="459310"/>
                      </a:cubicBezTo>
                      <a:lnTo>
                        <a:pt x="255451" y="425293"/>
                      </a:lnTo>
                      <a:cubicBezTo>
                        <a:pt x="260186" y="420610"/>
                        <a:pt x="266361" y="418242"/>
                        <a:pt x="272537" y="418242"/>
                      </a:cubicBezTo>
                      <a:cubicBezTo>
                        <a:pt x="278764" y="418242"/>
                        <a:pt x="285042" y="420610"/>
                        <a:pt x="289828" y="425447"/>
                      </a:cubicBezTo>
                      <a:cubicBezTo>
                        <a:pt x="299246" y="434916"/>
                        <a:pt x="299246" y="450253"/>
                        <a:pt x="289828" y="459722"/>
                      </a:cubicBezTo>
                      <a:lnTo>
                        <a:pt x="255811" y="493739"/>
                      </a:lnTo>
                      <a:cubicBezTo>
                        <a:pt x="246394" y="503105"/>
                        <a:pt x="231006" y="503105"/>
                        <a:pt x="221434" y="493585"/>
                      </a:cubicBezTo>
                      <a:close/>
                      <a:moveTo>
                        <a:pt x="339182" y="508972"/>
                      </a:moveTo>
                      <a:lnTo>
                        <a:pt x="305165" y="542989"/>
                      </a:lnTo>
                      <a:cubicBezTo>
                        <a:pt x="295695" y="552407"/>
                        <a:pt x="280359" y="552459"/>
                        <a:pt x="270787" y="542886"/>
                      </a:cubicBezTo>
                      <a:cubicBezTo>
                        <a:pt x="261369" y="533417"/>
                        <a:pt x="261369" y="518081"/>
                        <a:pt x="270787" y="508612"/>
                      </a:cubicBezTo>
                      <a:lnTo>
                        <a:pt x="304804" y="474595"/>
                      </a:lnTo>
                      <a:cubicBezTo>
                        <a:pt x="309539" y="469912"/>
                        <a:pt x="315714" y="467544"/>
                        <a:pt x="321890" y="467544"/>
                      </a:cubicBezTo>
                      <a:cubicBezTo>
                        <a:pt x="328117" y="467544"/>
                        <a:pt x="334396" y="469912"/>
                        <a:pt x="339182" y="474749"/>
                      </a:cubicBezTo>
                      <a:cubicBezTo>
                        <a:pt x="343762" y="479329"/>
                        <a:pt x="346284" y="485402"/>
                        <a:pt x="346284" y="491886"/>
                      </a:cubicBezTo>
                      <a:cubicBezTo>
                        <a:pt x="346284" y="498371"/>
                        <a:pt x="343762" y="504392"/>
                        <a:pt x="339182" y="508972"/>
                      </a:cubicBezTo>
                      <a:close/>
                      <a:moveTo>
                        <a:pt x="501703" y="403266"/>
                      </a:moveTo>
                      <a:cubicBezTo>
                        <a:pt x="492234" y="412684"/>
                        <a:pt x="476898" y="412684"/>
                        <a:pt x="467428" y="403266"/>
                      </a:cubicBezTo>
                      <a:lnTo>
                        <a:pt x="339388" y="275226"/>
                      </a:lnTo>
                      <a:cubicBezTo>
                        <a:pt x="335271" y="271109"/>
                        <a:pt x="328580" y="271109"/>
                        <a:pt x="324412" y="275226"/>
                      </a:cubicBezTo>
                      <a:cubicBezTo>
                        <a:pt x="320295" y="279343"/>
                        <a:pt x="320295" y="286033"/>
                        <a:pt x="324412" y="290202"/>
                      </a:cubicBezTo>
                      <a:lnTo>
                        <a:pt x="452453" y="418242"/>
                      </a:lnTo>
                      <a:cubicBezTo>
                        <a:pt x="457033" y="422823"/>
                        <a:pt x="459554" y="428895"/>
                        <a:pt x="459554" y="435380"/>
                      </a:cubicBezTo>
                      <a:cubicBezTo>
                        <a:pt x="459554" y="441864"/>
                        <a:pt x="457033" y="447937"/>
                        <a:pt x="452350" y="452620"/>
                      </a:cubicBezTo>
                      <a:cubicBezTo>
                        <a:pt x="447769" y="457200"/>
                        <a:pt x="441697" y="459722"/>
                        <a:pt x="435212" y="459722"/>
                      </a:cubicBezTo>
                      <a:cubicBezTo>
                        <a:pt x="428728" y="459722"/>
                        <a:pt x="422655" y="457200"/>
                        <a:pt x="418075" y="452620"/>
                      </a:cubicBezTo>
                      <a:lnTo>
                        <a:pt x="290034" y="324579"/>
                      </a:lnTo>
                      <a:cubicBezTo>
                        <a:pt x="285917" y="320462"/>
                        <a:pt x="279227" y="320462"/>
                        <a:pt x="275058" y="324579"/>
                      </a:cubicBezTo>
                      <a:cubicBezTo>
                        <a:pt x="270941" y="328696"/>
                        <a:pt x="270941" y="335386"/>
                        <a:pt x="275058" y="339555"/>
                      </a:cubicBezTo>
                      <a:lnTo>
                        <a:pt x="403099" y="467596"/>
                      </a:lnTo>
                      <a:cubicBezTo>
                        <a:pt x="412517" y="477065"/>
                        <a:pt x="412517" y="492401"/>
                        <a:pt x="402996" y="501973"/>
                      </a:cubicBezTo>
                      <a:cubicBezTo>
                        <a:pt x="398416" y="506553"/>
                        <a:pt x="392343" y="509075"/>
                        <a:pt x="385859" y="509075"/>
                      </a:cubicBezTo>
                      <a:cubicBezTo>
                        <a:pt x="379375" y="509075"/>
                        <a:pt x="373302" y="506553"/>
                        <a:pt x="368722" y="501973"/>
                      </a:cubicBezTo>
                      <a:cubicBezTo>
                        <a:pt x="368053" y="501304"/>
                        <a:pt x="367332" y="500790"/>
                        <a:pt x="366560" y="500378"/>
                      </a:cubicBezTo>
                      <a:cubicBezTo>
                        <a:pt x="367075" y="497599"/>
                        <a:pt x="367384" y="494768"/>
                        <a:pt x="367384" y="491938"/>
                      </a:cubicBezTo>
                      <a:cubicBezTo>
                        <a:pt x="367384" y="479844"/>
                        <a:pt x="362649" y="468419"/>
                        <a:pt x="354003" y="459722"/>
                      </a:cubicBezTo>
                      <a:cubicBezTo>
                        <a:pt x="345409" y="451127"/>
                        <a:pt x="334036" y="446444"/>
                        <a:pt x="321942" y="446444"/>
                      </a:cubicBezTo>
                      <a:cubicBezTo>
                        <a:pt x="320604" y="446444"/>
                        <a:pt x="319265" y="446547"/>
                        <a:pt x="317928" y="446650"/>
                      </a:cubicBezTo>
                      <a:cubicBezTo>
                        <a:pt x="318030" y="445312"/>
                        <a:pt x="318133" y="443974"/>
                        <a:pt x="318133" y="442636"/>
                      </a:cubicBezTo>
                      <a:cubicBezTo>
                        <a:pt x="318133" y="430542"/>
                        <a:pt x="313399" y="419117"/>
                        <a:pt x="304753" y="410420"/>
                      </a:cubicBezTo>
                      <a:cubicBezTo>
                        <a:pt x="296158" y="401826"/>
                        <a:pt x="284785" y="397142"/>
                        <a:pt x="272691" y="397142"/>
                      </a:cubicBezTo>
                      <a:cubicBezTo>
                        <a:pt x="271353" y="397142"/>
                        <a:pt x="270015" y="397245"/>
                        <a:pt x="268677" y="397348"/>
                      </a:cubicBezTo>
                      <a:cubicBezTo>
                        <a:pt x="268780" y="396010"/>
                        <a:pt x="268883" y="394672"/>
                        <a:pt x="268883" y="393334"/>
                      </a:cubicBezTo>
                      <a:cubicBezTo>
                        <a:pt x="268883" y="381240"/>
                        <a:pt x="264148" y="369815"/>
                        <a:pt x="255502" y="361118"/>
                      </a:cubicBezTo>
                      <a:cubicBezTo>
                        <a:pt x="246908" y="352524"/>
                        <a:pt x="235535" y="347841"/>
                        <a:pt x="223441" y="347841"/>
                      </a:cubicBezTo>
                      <a:cubicBezTo>
                        <a:pt x="222103" y="347841"/>
                        <a:pt x="220765" y="347943"/>
                        <a:pt x="219427" y="348046"/>
                      </a:cubicBezTo>
                      <a:cubicBezTo>
                        <a:pt x="219530" y="346708"/>
                        <a:pt x="219633" y="345370"/>
                        <a:pt x="219633" y="344032"/>
                      </a:cubicBezTo>
                      <a:cubicBezTo>
                        <a:pt x="219633" y="331938"/>
                        <a:pt x="214898" y="320514"/>
                        <a:pt x="206252" y="311816"/>
                      </a:cubicBezTo>
                      <a:cubicBezTo>
                        <a:pt x="197658" y="303222"/>
                        <a:pt x="186284" y="298539"/>
                        <a:pt x="174190" y="298539"/>
                      </a:cubicBezTo>
                      <a:cubicBezTo>
                        <a:pt x="162097" y="298539"/>
                        <a:pt x="150672" y="303273"/>
                        <a:pt x="142129" y="311816"/>
                      </a:cubicBezTo>
                      <a:lnTo>
                        <a:pt x="111096" y="342849"/>
                      </a:lnTo>
                      <a:lnTo>
                        <a:pt x="69257" y="301009"/>
                      </a:lnTo>
                      <a:cubicBezTo>
                        <a:pt x="5391" y="237143"/>
                        <a:pt x="5391" y="133187"/>
                        <a:pt x="69257" y="69321"/>
                      </a:cubicBezTo>
                      <a:cubicBezTo>
                        <a:pt x="130601" y="7977"/>
                        <a:pt x="228947" y="5609"/>
                        <a:pt x="293225" y="62116"/>
                      </a:cubicBezTo>
                      <a:lnTo>
                        <a:pt x="187931" y="167410"/>
                      </a:lnTo>
                      <a:cubicBezTo>
                        <a:pt x="168735" y="186606"/>
                        <a:pt x="168735" y="217844"/>
                        <a:pt x="188034" y="237194"/>
                      </a:cubicBezTo>
                      <a:cubicBezTo>
                        <a:pt x="207230" y="256390"/>
                        <a:pt x="238468" y="256390"/>
                        <a:pt x="257664" y="237194"/>
                      </a:cubicBezTo>
                      <a:lnTo>
                        <a:pt x="313913" y="180945"/>
                      </a:lnTo>
                      <a:lnTo>
                        <a:pt x="502063" y="369095"/>
                      </a:lnTo>
                      <a:cubicBezTo>
                        <a:pt x="506643" y="373675"/>
                        <a:pt x="509165" y="379748"/>
                        <a:pt x="509165" y="386232"/>
                      </a:cubicBezTo>
                      <a:cubicBezTo>
                        <a:pt x="509165" y="392717"/>
                        <a:pt x="506386" y="398583"/>
                        <a:pt x="501703" y="403266"/>
                      </a:cubicBezTo>
                      <a:close/>
                      <a:moveTo>
                        <a:pt x="544572" y="303582"/>
                      </a:moveTo>
                      <a:lnTo>
                        <a:pt x="505511" y="342643"/>
                      </a:lnTo>
                      <a:lnTo>
                        <a:pt x="328632" y="165763"/>
                      </a:lnTo>
                      <a:lnTo>
                        <a:pt x="337432" y="156963"/>
                      </a:lnTo>
                      <a:cubicBezTo>
                        <a:pt x="341549" y="152846"/>
                        <a:pt x="341549" y="146156"/>
                        <a:pt x="337432" y="141987"/>
                      </a:cubicBezTo>
                      <a:cubicBezTo>
                        <a:pt x="333315" y="137870"/>
                        <a:pt x="326625" y="137870"/>
                        <a:pt x="322456" y="141987"/>
                      </a:cubicBezTo>
                      <a:lnTo>
                        <a:pt x="242431" y="222013"/>
                      </a:lnTo>
                      <a:cubicBezTo>
                        <a:pt x="231469" y="232974"/>
                        <a:pt x="213663" y="232974"/>
                        <a:pt x="202598" y="221910"/>
                      </a:cubicBezTo>
                      <a:cubicBezTo>
                        <a:pt x="191636" y="210948"/>
                        <a:pt x="191636" y="193142"/>
                        <a:pt x="202598" y="182180"/>
                      </a:cubicBezTo>
                      <a:lnTo>
                        <a:pt x="315612" y="69167"/>
                      </a:lnTo>
                      <a:cubicBezTo>
                        <a:pt x="315612" y="69167"/>
                        <a:pt x="315612" y="69167"/>
                        <a:pt x="315612" y="69167"/>
                      </a:cubicBezTo>
                      <a:cubicBezTo>
                        <a:pt x="315612" y="69167"/>
                        <a:pt x="315612" y="69167"/>
                        <a:pt x="315612" y="69167"/>
                      </a:cubicBezTo>
                      <a:cubicBezTo>
                        <a:pt x="315612" y="69167"/>
                        <a:pt x="315612" y="69167"/>
                        <a:pt x="315612" y="69167"/>
                      </a:cubicBezTo>
                      <a:cubicBezTo>
                        <a:pt x="378294" y="6536"/>
                        <a:pt x="481169" y="5507"/>
                        <a:pt x="545035" y="66954"/>
                      </a:cubicBezTo>
                      <a:cubicBezTo>
                        <a:pt x="576170" y="96905"/>
                        <a:pt x="593513" y="137819"/>
                        <a:pt x="593925" y="182129"/>
                      </a:cubicBezTo>
                      <a:cubicBezTo>
                        <a:pt x="594388" y="227468"/>
                        <a:pt x="576376" y="271778"/>
                        <a:pt x="544572" y="303582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513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sv-SE" sz="2000"/>
                </a:p>
              </p:txBody>
            </p:sp>
          </p:grpSp>
          <p:sp>
            <p:nvSpPr>
              <p:cNvPr id="34" name="Rektangel 33">
                <a:extLst>
                  <a:ext uri="{FF2B5EF4-FFF2-40B4-BE49-F238E27FC236}">
                    <a16:creationId xmlns:a16="http://schemas.microsoft.com/office/drawing/2014/main" id="{05AB283D-D1B1-42AC-A0AB-A3014FD67A75}"/>
                  </a:ext>
                </a:extLst>
              </p:cNvPr>
              <p:cNvSpPr/>
              <p:nvPr/>
            </p:nvSpPr>
            <p:spPr>
              <a:xfrm>
                <a:off x="3747747" y="4115499"/>
                <a:ext cx="2028248" cy="192375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144000" tIns="108000" bIns="108000" rtlCol="0" anchor="t"/>
              <a:lstStyle/>
              <a:p>
                <a:pPr algn="ctr"/>
                <a:r>
                  <a:rPr lang="sv-SE" sz="2000" dirty="0">
                    <a:solidFill>
                      <a:schemeClr val="tx1"/>
                    </a:solidFill>
                    <a:latin typeface="+mj-lt"/>
                  </a:rPr>
                  <a:t>Vi bryr oss</a:t>
                </a:r>
              </a:p>
            </p:txBody>
          </p:sp>
        </p:grpSp>
        <p:grpSp>
          <p:nvGrpSpPr>
            <p:cNvPr id="12" name="Grupp 11">
              <a:extLst>
                <a:ext uri="{FF2B5EF4-FFF2-40B4-BE49-F238E27FC236}">
                  <a16:creationId xmlns:a16="http://schemas.microsoft.com/office/drawing/2014/main" id="{E50698B3-63D8-4AB4-B46A-09BAC4C6D414}"/>
                </a:ext>
              </a:extLst>
            </p:cNvPr>
            <p:cNvGrpSpPr/>
            <p:nvPr/>
          </p:nvGrpSpPr>
          <p:grpSpPr>
            <a:xfrm>
              <a:off x="6378241" y="1728377"/>
              <a:ext cx="2028248" cy="4310881"/>
              <a:chOff x="6591798" y="1728377"/>
              <a:chExt cx="2028248" cy="4310881"/>
            </a:xfrm>
          </p:grpSpPr>
          <p:grpSp>
            <p:nvGrpSpPr>
              <p:cNvPr id="23" name="Bild 4">
                <a:extLst>
                  <a:ext uri="{FF2B5EF4-FFF2-40B4-BE49-F238E27FC236}">
                    <a16:creationId xmlns:a16="http://schemas.microsoft.com/office/drawing/2014/main" id="{B5535369-4658-44E6-BF52-BB2444682957}"/>
                  </a:ext>
                </a:extLst>
              </p:cNvPr>
              <p:cNvGrpSpPr/>
              <p:nvPr/>
            </p:nvGrpSpPr>
            <p:grpSpPr>
              <a:xfrm>
                <a:off x="6591798" y="1728377"/>
                <a:ext cx="2028247" cy="2028247"/>
                <a:chOff x="3348252" y="3097438"/>
                <a:chExt cx="1111608" cy="1111608"/>
              </a:xfrm>
              <a:solidFill>
                <a:schemeClr val="accent1"/>
              </a:solidFill>
            </p:grpSpPr>
            <p:sp>
              <p:nvSpPr>
                <p:cNvPr id="25" name="Frihandsfigur: Form 24">
                  <a:extLst>
                    <a:ext uri="{FF2B5EF4-FFF2-40B4-BE49-F238E27FC236}">
                      <a16:creationId xmlns:a16="http://schemas.microsoft.com/office/drawing/2014/main" id="{64C63136-60A9-4BD1-BABE-F9172D0CAD52}"/>
                    </a:ext>
                  </a:extLst>
                </p:cNvPr>
                <p:cNvSpPr/>
                <p:nvPr/>
              </p:nvSpPr>
              <p:spPr>
                <a:xfrm>
                  <a:off x="3348252" y="3097438"/>
                  <a:ext cx="1111608" cy="1111608"/>
                </a:xfrm>
                <a:custGeom>
                  <a:avLst/>
                  <a:gdLst>
                    <a:gd name="connsiteX0" fmla="*/ 1113872 w 1111607"/>
                    <a:gd name="connsiteY0" fmla="*/ 556936 h 1111607"/>
                    <a:gd name="connsiteX1" fmla="*/ 556936 w 1111607"/>
                    <a:gd name="connsiteY1" fmla="*/ 1113872 h 1111607"/>
                    <a:gd name="connsiteX2" fmla="*/ 0 w 1111607"/>
                    <a:gd name="connsiteY2" fmla="*/ 556936 h 1111607"/>
                    <a:gd name="connsiteX3" fmla="*/ 556936 w 1111607"/>
                    <a:gd name="connsiteY3" fmla="*/ 0 h 1111607"/>
                    <a:gd name="connsiteX4" fmla="*/ 1113872 w 1111607"/>
                    <a:gd name="connsiteY4" fmla="*/ 556936 h 11116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11607" h="1111607">
                      <a:moveTo>
                        <a:pt x="1113872" y="556936"/>
                      </a:moveTo>
                      <a:cubicBezTo>
                        <a:pt x="1113872" y="864523"/>
                        <a:pt x="864523" y="1113872"/>
                        <a:pt x="556936" y="1113872"/>
                      </a:cubicBezTo>
                      <a:cubicBezTo>
                        <a:pt x="249349" y="1113872"/>
                        <a:pt x="0" y="864523"/>
                        <a:pt x="0" y="556936"/>
                      </a:cubicBezTo>
                      <a:cubicBezTo>
                        <a:pt x="0" y="249349"/>
                        <a:pt x="249349" y="0"/>
                        <a:pt x="556936" y="0"/>
                      </a:cubicBezTo>
                      <a:cubicBezTo>
                        <a:pt x="864523" y="0"/>
                        <a:pt x="1113872" y="249349"/>
                        <a:pt x="1113872" y="556936"/>
                      </a:cubicBezTo>
                      <a:close/>
                    </a:path>
                  </a:pathLst>
                </a:custGeom>
                <a:solidFill>
                  <a:srgbClr val="008391"/>
                </a:solidFill>
                <a:ln w="513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sv-SE" sz="2000"/>
                </a:p>
              </p:txBody>
            </p:sp>
            <p:sp>
              <p:nvSpPr>
                <p:cNvPr id="26" name="Frihandsfigur: Form 25">
                  <a:extLst>
                    <a:ext uri="{FF2B5EF4-FFF2-40B4-BE49-F238E27FC236}">
                      <a16:creationId xmlns:a16="http://schemas.microsoft.com/office/drawing/2014/main" id="{E6865099-6235-4DC7-A7BA-23B2B392B0DD}"/>
                    </a:ext>
                  </a:extLst>
                </p:cNvPr>
                <p:cNvSpPr/>
                <p:nvPr/>
              </p:nvSpPr>
              <p:spPr>
                <a:xfrm>
                  <a:off x="3820239" y="3553557"/>
                  <a:ext cx="169829" cy="149244"/>
                </a:xfrm>
                <a:custGeom>
                  <a:avLst/>
                  <a:gdLst>
                    <a:gd name="connsiteX0" fmla="*/ 85772 w 169828"/>
                    <a:gd name="connsiteY0" fmla="*/ 0 h 149243"/>
                    <a:gd name="connsiteX1" fmla="*/ 75222 w 169828"/>
                    <a:gd name="connsiteY1" fmla="*/ 10550 h 149243"/>
                    <a:gd name="connsiteX2" fmla="*/ 75222 w 169828"/>
                    <a:gd name="connsiteY2" fmla="*/ 91347 h 149243"/>
                    <a:gd name="connsiteX3" fmla="*/ 5284 w 169828"/>
                    <a:gd name="connsiteY3" fmla="*/ 131746 h 149243"/>
                    <a:gd name="connsiteX4" fmla="*/ 1424 w 169828"/>
                    <a:gd name="connsiteY4" fmla="*/ 146207 h 149243"/>
                    <a:gd name="connsiteX5" fmla="*/ 10584 w 169828"/>
                    <a:gd name="connsiteY5" fmla="*/ 151508 h 149243"/>
                    <a:gd name="connsiteX6" fmla="*/ 15885 w 169828"/>
                    <a:gd name="connsiteY6" fmla="*/ 150067 h 149243"/>
                    <a:gd name="connsiteX7" fmla="*/ 85824 w 169828"/>
                    <a:gd name="connsiteY7" fmla="*/ 109668 h 149243"/>
                    <a:gd name="connsiteX8" fmla="*/ 155763 w 169828"/>
                    <a:gd name="connsiteY8" fmla="*/ 150067 h 149243"/>
                    <a:gd name="connsiteX9" fmla="*/ 161063 w 169828"/>
                    <a:gd name="connsiteY9" fmla="*/ 151508 h 149243"/>
                    <a:gd name="connsiteX10" fmla="*/ 170224 w 169828"/>
                    <a:gd name="connsiteY10" fmla="*/ 146207 h 149243"/>
                    <a:gd name="connsiteX11" fmla="*/ 166364 w 169828"/>
                    <a:gd name="connsiteY11" fmla="*/ 131746 h 149243"/>
                    <a:gd name="connsiteX12" fmla="*/ 96425 w 169828"/>
                    <a:gd name="connsiteY12" fmla="*/ 91347 h 149243"/>
                    <a:gd name="connsiteX13" fmla="*/ 96425 w 169828"/>
                    <a:gd name="connsiteY13" fmla="*/ 10550 h 149243"/>
                    <a:gd name="connsiteX14" fmla="*/ 85772 w 169828"/>
                    <a:gd name="connsiteY14" fmla="*/ 0 h 1492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69828" h="149243">
                      <a:moveTo>
                        <a:pt x="85772" y="0"/>
                      </a:moveTo>
                      <a:cubicBezTo>
                        <a:pt x="79957" y="0"/>
                        <a:pt x="75222" y="4735"/>
                        <a:pt x="75222" y="10550"/>
                      </a:cubicBezTo>
                      <a:lnTo>
                        <a:pt x="75222" y="91347"/>
                      </a:lnTo>
                      <a:lnTo>
                        <a:pt x="5284" y="131746"/>
                      </a:lnTo>
                      <a:cubicBezTo>
                        <a:pt x="240" y="134679"/>
                        <a:pt x="-1509" y="141112"/>
                        <a:pt x="1424" y="146207"/>
                      </a:cubicBezTo>
                      <a:cubicBezTo>
                        <a:pt x="3380" y="149604"/>
                        <a:pt x="6931" y="151508"/>
                        <a:pt x="10584" y="151508"/>
                      </a:cubicBezTo>
                      <a:cubicBezTo>
                        <a:pt x="12386" y="151508"/>
                        <a:pt x="14187" y="151045"/>
                        <a:pt x="15885" y="150067"/>
                      </a:cubicBezTo>
                      <a:lnTo>
                        <a:pt x="85824" y="109668"/>
                      </a:lnTo>
                      <a:lnTo>
                        <a:pt x="155763" y="150067"/>
                      </a:lnTo>
                      <a:cubicBezTo>
                        <a:pt x="157409" y="151045"/>
                        <a:pt x="159262" y="151508"/>
                        <a:pt x="161063" y="151508"/>
                      </a:cubicBezTo>
                      <a:cubicBezTo>
                        <a:pt x="164717" y="151508"/>
                        <a:pt x="168268" y="149604"/>
                        <a:pt x="170224" y="146207"/>
                      </a:cubicBezTo>
                      <a:cubicBezTo>
                        <a:pt x="173157" y="141164"/>
                        <a:pt x="171407" y="134679"/>
                        <a:pt x="166364" y="131746"/>
                      </a:cubicBezTo>
                      <a:lnTo>
                        <a:pt x="96425" y="91347"/>
                      </a:lnTo>
                      <a:lnTo>
                        <a:pt x="96425" y="10550"/>
                      </a:lnTo>
                      <a:cubicBezTo>
                        <a:pt x="96374" y="4735"/>
                        <a:pt x="91639" y="0"/>
                        <a:pt x="85772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513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sv-SE" sz="2000"/>
                </a:p>
              </p:txBody>
            </p:sp>
            <p:sp>
              <p:nvSpPr>
                <p:cNvPr id="27" name="Frihandsfigur: Form 26">
                  <a:extLst>
                    <a:ext uri="{FF2B5EF4-FFF2-40B4-BE49-F238E27FC236}">
                      <a16:creationId xmlns:a16="http://schemas.microsoft.com/office/drawing/2014/main" id="{5BA261C8-3221-40CE-B249-9FF9BDA4EF4F}"/>
                    </a:ext>
                  </a:extLst>
                </p:cNvPr>
                <p:cNvSpPr/>
                <p:nvPr/>
              </p:nvSpPr>
              <p:spPr>
                <a:xfrm>
                  <a:off x="4037757" y="3633119"/>
                  <a:ext cx="123512" cy="123512"/>
                </a:xfrm>
                <a:custGeom>
                  <a:avLst/>
                  <a:gdLst>
                    <a:gd name="connsiteX0" fmla="*/ 63197 w 123511"/>
                    <a:gd name="connsiteY0" fmla="*/ 126394 h 123511"/>
                    <a:gd name="connsiteX1" fmla="*/ 126394 w 123511"/>
                    <a:gd name="connsiteY1" fmla="*/ 63197 h 123511"/>
                    <a:gd name="connsiteX2" fmla="*/ 63197 w 123511"/>
                    <a:gd name="connsiteY2" fmla="*/ 0 h 123511"/>
                    <a:gd name="connsiteX3" fmla="*/ 0 w 123511"/>
                    <a:gd name="connsiteY3" fmla="*/ 63197 h 123511"/>
                    <a:gd name="connsiteX4" fmla="*/ 63197 w 123511"/>
                    <a:gd name="connsiteY4" fmla="*/ 126394 h 123511"/>
                    <a:gd name="connsiteX5" fmla="*/ 63197 w 123511"/>
                    <a:gd name="connsiteY5" fmla="*/ 21203 h 123511"/>
                    <a:gd name="connsiteX6" fmla="*/ 105242 w 123511"/>
                    <a:gd name="connsiteY6" fmla="*/ 63248 h 123511"/>
                    <a:gd name="connsiteX7" fmla="*/ 63197 w 123511"/>
                    <a:gd name="connsiteY7" fmla="*/ 105294 h 123511"/>
                    <a:gd name="connsiteX8" fmla="*/ 21151 w 123511"/>
                    <a:gd name="connsiteY8" fmla="*/ 63248 h 123511"/>
                    <a:gd name="connsiteX9" fmla="*/ 63197 w 123511"/>
                    <a:gd name="connsiteY9" fmla="*/ 21203 h 1235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23511" h="123511">
                      <a:moveTo>
                        <a:pt x="63197" y="126394"/>
                      </a:moveTo>
                      <a:cubicBezTo>
                        <a:pt x="98038" y="126394"/>
                        <a:pt x="126394" y="98038"/>
                        <a:pt x="126394" y="63197"/>
                      </a:cubicBezTo>
                      <a:cubicBezTo>
                        <a:pt x="126394" y="28356"/>
                        <a:pt x="98038" y="0"/>
                        <a:pt x="63197" y="0"/>
                      </a:cubicBezTo>
                      <a:cubicBezTo>
                        <a:pt x="28356" y="0"/>
                        <a:pt x="0" y="28356"/>
                        <a:pt x="0" y="63197"/>
                      </a:cubicBezTo>
                      <a:cubicBezTo>
                        <a:pt x="0" y="98038"/>
                        <a:pt x="28356" y="126394"/>
                        <a:pt x="63197" y="126394"/>
                      </a:cubicBezTo>
                      <a:close/>
                      <a:moveTo>
                        <a:pt x="63197" y="21203"/>
                      </a:moveTo>
                      <a:cubicBezTo>
                        <a:pt x="86355" y="21203"/>
                        <a:pt x="105242" y="40038"/>
                        <a:pt x="105242" y="63248"/>
                      </a:cubicBezTo>
                      <a:cubicBezTo>
                        <a:pt x="105242" y="86458"/>
                        <a:pt x="86407" y="105294"/>
                        <a:pt x="63197" y="105294"/>
                      </a:cubicBezTo>
                      <a:cubicBezTo>
                        <a:pt x="39987" y="105294"/>
                        <a:pt x="21151" y="86458"/>
                        <a:pt x="21151" y="63248"/>
                      </a:cubicBezTo>
                      <a:cubicBezTo>
                        <a:pt x="21151" y="40038"/>
                        <a:pt x="39987" y="21203"/>
                        <a:pt x="63197" y="2120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513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sv-SE" sz="2000"/>
                </a:p>
              </p:txBody>
            </p:sp>
            <p:sp>
              <p:nvSpPr>
                <p:cNvPr id="28" name="Frihandsfigur: Form 27">
                  <a:extLst>
                    <a:ext uri="{FF2B5EF4-FFF2-40B4-BE49-F238E27FC236}">
                      <a16:creationId xmlns:a16="http://schemas.microsoft.com/office/drawing/2014/main" id="{792F7589-D43B-4525-A272-7CC3176436F3}"/>
                    </a:ext>
                  </a:extLst>
                </p:cNvPr>
                <p:cNvSpPr/>
                <p:nvPr/>
              </p:nvSpPr>
              <p:spPr>
                <a:xfrm>
                  <a:off x="3965797" y="3776908"/>
                  <a:ext cx="267609" cy="87488"/>
                </a:xfrm>
                <a:custGeom>
                  <a:avLst/>
                  <a:gdLst>
                    <a:gd name="connsiteX0" fmla="*/ 186930 w 267609"/>
                    <a:gd name="connsiteY0" fmla="*/ 0 h 87487"/>
                    <a:gd name="connsiteX1" fmla="*/ 83334 w 267609"/>
                    <a:gd name="connsiteY1" fmla="*/ 0 h 87487"/>
                    <a:gd name="connsiteX2" fmla="*/ 15 w 267609"/>
                    <a:gd name="connsiteY2" fmla="*/ 79305 h 87487"/>
                    <a:gd name="connsiteX3" fmla="*/ 10050 w 267609"/>
                    <a:gd name="connsiteY3" fmla="*/ 90370 h 87487"/>
                    <a:gd name="connsiteX4" fmla="*/ 21115 w 267609"/>
                    <a:gd name="connsiteY4" fmla="*/ 80334 h 87487"/>
                    <a:gd name="connsiteX5" fmla="*/ 83334 w 267609"/>
                    <a:gd name="connsiteY5" fmla="*/ 21152 h 87487"/>
                    <a:gd name="connsiteX6" fmla="*/ 186930 w 267609"/>
                    <a:gd name="connsiteY6" fmla="*/ 21152 h 87487"/>
                    <a:gd name="connsiteX7" fmla="*/ 249149 w 267609"/>
                    <a:gd name="connsiteY7" fmla="*/ 80334 h 87487"/>
                    <a:gd name="connsiteX8" fmla="*/ 259699 w 267609"/>
                    <a:gd name="connsiteY8" fmla="*/ 90370 h 87487"/>
                    <a:gd name="connsiteX9" fmla="*/ 260213 w 267609"/>
                    <a:gd name="connsiteY9" fmla="*/ 90370 h 87487"/>
                    <a:gd name="connsiteX10" fmla="*/ 270249 w 267609"/>
                    <a:gd name="connsiteY10" fmla="*/ 79305 h 87487"/>
                    <a:gd name="connsiteX11" fmla="*/ 186930 w 267609"/>
                    <a:gd name="connsiteY11" fmla="*/ 0 h 874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267609" h="87487">
                      <a:moveTo>
                        <a:pt x="186930" y="0"/>
                      </a:moveTo>
                      <a:lnTo>
                        <a:pt x="83334" y="0"/>
                      </a:lnTo>
                      <a:cubicBezTo>
                        <a:pt x="38818" y="0"/>
                        <a:pt x="2228" y="34841"/>
                        <a:pt x="15" y="79305"/>
                      </a:cubicBezTo>
                      <a:cubicBezTo>
                        <a:pt x="-294" y="85120"/>
                        <a:pt x="4235" y="90112"/>
                        <a:pt x="10050" y="90370"/>
                      </a:cubicBezTo>
                      <a:cubicBezTo>
                        <a:pt x="15763" y="90575"/>
                        <a:pt x="20858" y="86150"/>
                        <a:pt x="21115" y="80334"/>
                      </a:cubicBezTo>
                      <a:cubicBezTo>
                        <a:pt x="22762" y="47140"/>
                        <a:pt x="50089" y="21152"/>
                        <a:pt x="83334" y="21152"/>
                      </a:cubicBezTo>
                      <a:lnTo>
                        <a:pt x="186930" y="21152"/>
                      </a:lnTo>
                      <a:cubicBezTo>
                        <a:pt x="220175" y="21152"/>
                        <a:pt x="247502" y="47140"/>
                        <a:pt x="249149" y="80334"/>
                      </a:cubicBezTo>
                      <a:cubicBezTo>
                        <a:pt x="249406" y="85995"/>
                        <a:pt x="254089" y="90370"/>
                        <a:pt x="259699" y="90370"/>
                      </a:cubicBezTo>
                      <a:cubicBezTo>
                        <a:pt x="259853" y="90370"/>
                        <a:pt x="260059" y="90370"/>
                        <a:pt x="260213" y="90370"/>
                      </a:cubicBezTo>
                      <a:cubicBezTo>
                        <a:pt x="266029" y="90061"/>
                        <a:pt x="270557" y="85120"/>
                        <a:pt x="270249" y="79305"/>
                      </a:cubicBezTo>
                      <a:cubicBezTo>
                        <a:pt x="268036" y="34841"/>
                        <a:pt x="231445" y="0"/>
                        <a:pt x="186930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513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sv-SE" sz="2000"/>
                </a:p>
              </p:txBody>
            </p:sp>
            <p:sp>
              <p:nvSpPr>
                <p:cNvPr id="29" name="Frihandsfigur: Form 28">
                  <a:extLst>
                    <a:ext uri="{FF2B5EF4-FFF2-40B4-BE49-F238E27FC236}">
                      <a16:creationId xmlns:a16="http://schemas.microsoft.com/office/drawing/2014/main" id="{600335F5-4FA6-46D5-82C1-1FBCED418968}"/>
                    </a:ext>
                  </a:extLst>
                </p:cNvPr>
                <p:cNvSpPr/>
                <p:nvPr/>
              </p:nvSpPr>
              <p:spPr>
                <a:xfrm>
                  <a:off x="3842814" y="3321406"/>
                  <a:ext cx="123512" cy="123512"/>
                </a:xfrm>
                <a:custGeom>
                  <a:avLst/>
                  <a:gdLst>
                    <a:gd name="connsiteX0" fmla="*/ 63197 w 123511"/>
                    <a:gd name="connsiteY0" fmla="*/ 126394 h 123511"/>
                    <a:gd name="connsiteX1" fmla="*/ 126394 w 123511"/>
                    <a:gd name="connsiteY1" fmla="*/ 63197 h 123511"/>
                    <a:gd name="connsiteX2" fmla="*/ 63197 w 123511"/>
                    <a:gd name="connsiteY2" fmla="*/ 0 h 123511"/>
                    <a:gd name="connsiteX3" fmla="*/ 0 w 123511"/>
                    <a:gd name="connsiteY3" fmla="*/ 63197 h 123511"/>
                    <a:gd name="connsiteX4" fmla="*/ 63197 w 123511"/>
                    <a:gd name="connsiteY4" fmla="*/ 126394 h 123511"/>
                    <a:gd name="connsiteX5" fmla="*/ 63197 w 123511"/>
                    <a:gd name="connsiteY5" fmla="*/ 21203 h 123511"/>
                    <a:gd name="connsiteX6" fmla="*/ 105243 w 123511"/>
                    <a:gd name="connsiteY6" fmla="*/ 63248 h 123511"/>
                    <a:gd name="connsiteX7" fmla="*/ 63197 w 123511"/>
                    <a:gd name="connsiteY7" fmla="*/ 105294 h 123511"/>
                    <a:gd name="connsiteX8" fmla="*/ 21151 w 123511"/>
                    <a:gd name="connsiteY8" fmla="*/ 63248 h 123511"/>
                    <a:gd name="connsiteX9" fmla="*/ 63197 w 123511"/>
                    <a:gd name="connsiteY9" fmla="*/ 21203 h 1235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23511" h="123511">
                      <a:moveTo>
                        <a:pt x="63197" y="126394"/>
                      </a:moveTo>
                      <a:cubicBezTo>
                        <a:pt x="98038" y="126394"/>
                        <a:pt x="126394" y="98038"/>
                        <a:pt x="126394" y="63197"/>
                      </a:cubicBezTo>
                      <a:cubicBezTo>
                        <a:pt x="126394" y="28356"/>
                        <a:pt x="98038" y="0"/>
                        <a:pt x="63197" y="0"/>
                      </a:cubicBezTo>
                      <a:cubicBezTo>
                        <a:pt x="28356" y="0"/>
                        <a:pt x="0" y="28356"/>
                        <a:pt x="0" y="63197"/>
                      </a:cubicBezTo>
                      <a:cubicBezTo>
                        <a:pt x="0" y="98038"/>
                        <a:pt x="28356" y="126394"/>
                        <a:pt x="63197" y="126394"/>
                      </a:cubicBezTo>
                      <a:close/>
                      <a:moveTo>
                        <a:pt x="63197" y="21203"/>
                      </a:moveTo>
                      <a:cubicBezTo>
                        <a:pt x="86355" y="21203"/>
                        <a:pt x="105243" y="40038"/>
                        <a:pt x="105243" y="63248"/>
                      </a:cubicBezTo>
                      <a:cubicBezTo>
                        <a:pt x="105243" y="86407"/>
                        <a:pt x="86407" y="105294"/>
                        <a:pt x="63197" y="105294"/>
                      </a:cubicBezTo>
                      <a:cubicBezTo>
                        <a:pt x="39987" y="105294"/>
                        <a:pt x="21151" y="86458"/>
                        <a:pt x="21151" y="63248"/>
                      </a:cubicBezTo>
                      <a:cubicBezTo>
                        <a:pt x="21151" y="40038"/>
                        <a:pt x="40038" y="21203"/>
                        <a:pt x="63197" y="2120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513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sv-SE" sz="2000"/>
                </a:p>
              </p:txBody>
            </p:sp>
            <p:sp>
              <p:nvSpPr>
                <p:cNvPr id="30" name="Frihandsfigur: Form 29">
                  <a:extLst>
                    <a:ext uri="{FF2B5EF4-FFF2-40B4-BE49-F238E27FC236}">
                      <a16:creationId xmlns:a16="http://schemas.microsoft.com/office/drawing/2014/main" id="{04093FAD-4356-4F88-8BF0-869036CC3869}"/>
                    </a:ext>
                  </a:extLst>
                </p:cNvPr>
                <p:cNvSpPr/>
                <p:nvPr/>
              </p:nvSpPr>
              <p:spPr>
                <a:xfrm>
                  <a:off x="3770905" y="3465194"/>
                  <a:ext cx="267609" cy="87488"/>
                </a:xfrm>
                <a:custGeom>
                  <a:avLst/>
                  <a:gdLst>
                    <a:gd name="connsiteX0" fmla="*/ 10050 w 267609"/>
                    <a:gd name="connsiteY0" fmla="*/ 90370 h 87487"/>
                    <a:gd name="connsiteX1" fmla="*/ 21115 w 267609"/>
                    <a:gd name="connsiteY1" fmla="*/ 80334 h 87487"/>
                    <a:gd name="connsiteX2" fmla="*/ 83334 w 267609"/>
                    <a:gd name="connsiteY2" fmla="*/ 21152 h 87487"/>
                    <a:gd name="connsiteX3" fmla="*/ 186930 w 267609"/>
                    <a:gd name="connsiteY3" fmla="*/ 21152 h 87487"/>
                    <a:gd name="connsiteX4" fmla="*/ 249149 w 267609"/>
                    <a:gd name="connsiteY4" fmla="*/ 80334 h 87487"/>
                    <a:gd name="connsiteX5" fmla="*/ 259699 w 267609"/>
                    <a:gd name="connsiteY5" fmla="*/ 90370 h 87487"/>
                    <a:gd name="connsiteX6" fmla="*/ 260214 w 267609"/>
                    <a:gd name="connsiteY6" fmla="*/ 90370 h 87487"/>
                    <a:gd name="connsiteX7" fmla="*/ 270249 w 267609"/>
                    <a:gd name="connsiteY7" fmla="*/ 79305 h 87487"/>
                    <a:gd name="connsiteX8" fmla="*/ 186930 w 267609"/>
                    <a:gd name="connsiteY8" fmla="*/ 0 h 87487"/>
                    <a:gd name="connsiteX9" fmla="*/ 83334 w 267609"/>
                    <a:gd name="connsiteY9" fmla="*/ 0 h 87487"/>
                    <a:gd name="connsiteX10" fmla="*/ 15 w 267609"/>
                    <a:gd name="connsiteY10" fmla="*/ 79305 h 87487"/>
                    <a:gd name="connsiteX11" fmla="*/ 10050 w 267609"/>
                    <a:gd name="connsiteY11" fmla="*/ 90370 h 874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267609" h="87487">
                      <a:moveTo>
                        <a:pt x="10050" y="90370"/>
                      </a:moveTo>
                      <a:cubicBezTo>
                        <a:pt x="15763" y="90575"/>
                        <a:pt x="20858" y="86150"/>
                        <a:pt x="21115" y="80334"/>
                      </a:cubicBezTo>
                      <a:cubicBezTo>
                        <a:pt x="22762" y="47140"/>
                        <a:pt x="50089" y="21152"/>
                        <a:pt x="83334" y="21152"/>
                      </a:cubicBezTo>
                      <a:lnTo>
                        <a:pt x="186930" y="21152"/>
                      </a:lnTo>
                      <a:cubicBezTo>
                        <a:pt x="220175" y="21152"/>
                        <a:pt x="247502" y="47140"/>
                        <a:pt x="249149" y="80334"/>
                      </a:cubicBezTo>
                      <a:cubicBezTo>
                        <a:pt x="249406" y="85995"/>
                        <a:pt x="254089" y="90370"/>
                        <a:pt x="259699" y="90370"/>
                      </a:cubicBezTo>
                      <a:cubicBezTo>
                        <a:pt x="259853" y="90370"/>
                        <a:pt x="260059" y="90370"/>
                        <a:pt x="260214" y="90370"/>
                      </a:cubicBezTo>
                      <a:cubicBezTo>
                        <a:pt x="266029" y="90061"/>
                        <a:pt x="270558" y="85120"/>
                        <a:pt x="270249" y="79305"/>
                      </a:cubicBezTo>
                      <a:cubicBezTo>
                        <a:pt x="268036" y="34841"/>
                        <a:pt x="231446" y="0"/>
                        <a:pt x="186930" y="0"/>
                      </a:cubicBezTo>
                      <a:lnTo>
                        <a:pt x="83334" y="0"/>
                      </a:lnTo>
                      <a:cubicBezTo>
                        <a:pt x="38818" y="0"/>
                        <a:pt x="2228" y="34841"/>
                        <a:pt x="15" y="79305"/>
                      </a:cubicBezTo>
                      <a:cubicBezTo>
                        <a:pt x="-294" y="85120"/>
                        <a:pt x="4184" y="90061"/>
                        <a:pt x="10050" y="9037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513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sv-SE" sz="2000"/>
                </a:p>
              </p:txBody>
            </p:sp>
            <p:sp>
              <p:nvSpPr>
                <p:cNvPr id="31" name="Frihandsfigur: Form 30">
                  <a:extLst>
                    <a:ext uri="{FF2B5EF4-FFF2-40B4-BE49-F238E27FC236}">
                      <a16:creationId xmlns:a16="http://schemas.microsoft.com/office/drawing/2014/main" id="{F2488EE4-BE6D-46D5-9DFD-4B62E9F6B179}"/>
                    </a:ext>
                  </a:extLst>
                </p:cNvPr>
                <p:cNvSpPr/>
                <p:nvPr/>
              </p:nvSpPr>
              <p:spPr>
                <a:xfrm>
                  <a:off x="3647923" y="3633119"/>
                  <a:ext cx="123512" cy="123512"/>
                </a:xfrm>
                <a:custGeom>
                  <a:avLst/>
                  <a:gdLst>
                    <a:gd name="connsiteX0" fmla="*/ 63197 w 123511"/>
                    <a:gd name="connsiteY0" fmla="*/ 126394 h 123511"/>
                    <a:gd name="connsiteX1" fmla="*/ 126394 w 123511"/>
                    <a:gd name="connsiteY1" fmla="*/ 63197 h 123511"/>
                    <a:gd name="connsiteX2" fmla="*/ 63197 w 123511"/>
                    <a:gd name="connsiteY2" fmla="*/ 0 h 123511"/>
                    <a:gd name="connsiteX3" fmla="*/ 0 w 123511"/>
                    <a:gd name="connsiteY3" fmla="*/ 63197 h 123511"/>
                    <a:gd name="connsiteX4" fmla="*/ 63197 w 123511"/>
                    <a:gd name="connsiteY4" fmla="*/ 126394 h 123511"/>
                    <a:gd name="connsiteX5" fmla="*/ 63197 w 123511"/>
                    <a:gd name="connsiteY5" fmla="*/ 21203 h 123511"/>
                    <a:gd name="connsiteX6" fmla="*/ 105242 w 123511"/>
                    <a:gd name="connsiteY6" fmla="*/ 63248 h 123511"/>
                    <a:gd name="connsiteX7" fmla="*/ 63197 w 123511"/>
                    <a:gd name="connsiteY7" fmla="*/ 105294 h 123511"/>
                    <a:gd name="connsiteX8" fmla="*/ 21151 w 123511"/>
                    <a:gd name="connsiteY8" fmla="*/ 63248 h 123511"/>
                    <a:gd name="connsiteX9" fmla="*/ 63197 w 123511"/>
                    <a:gd name="connsiteY9" fmla="*/ 21203 h 1235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23511" h="123511">
                      <a:moveTo>
                        <a:pt x="63197" y="126394"/>
                      </a:moveTo>
                      <a:cubicBezTo>
                        <a:pt x="98038" y="126394"/>
                        <a:pt x="126394" y="98038"/>
                        <a:pt x="126394" y="63197"/>
                      </a:cubicBezTo>
                      <a:cubicBezTo>
                        <a:pt x="126394" y="28356"/>
                        <a:pt x="98038" y="0"/>
                        <a:pt x="63197" y="0"/>
                      </a:cubicBezTo>
                      <a:cubicBezTo>
                        <a:pt x="28356" y="0"/>
                        <a:pt x="0" y="28356"/>
                        <a:pt x="0" y="63197"/>
                      </a:cubicBezTo>
                      <a:cubicBezTo>
                        <a:pt x="0" y="98038"/>
                        <a:pt x="28356" y="126394"/>
                        <a:pt x="63197" y="126394"/>
                      </a:cubicBezTo>
                      <a:close/>
                      <a:moveTo>
                        <a:pt x="63197" y="21203"/>
                      </a:moveTo>
                      <a:cubicBezTo>
                        <a:pt x="86355" y="21203"/>
                        <a:pt x="105242" y="40038"/>
                        <a:pt x="105242" y="63248"/>
                      </a:cubicBezTo>
                      <a:cubicBezTo>
                        <a:pt x="105242" y="86458"/>
                        <a:pt x="86407" y="105294"/>
                        <a:pt x="63197" y="105294"/>
                      </a:cubicBezTo>
                      <a:cubicBezTo>
                        <a:pt x="39987" y="105294"/>
                        <a:pt x="21151" y="86458"/>
                        <a:pt x="21151" y="63248"/>
                      </a:cubicBezTo>
                      <a:cubicBezTo>
                        <a:pt x="21151" y="40038"/>
                        <a:pt x="39987" y="21203"/>
                        <a:pt x="63197" y="2120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513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sv-SE" sz="2000"/>
                </a:p>
              </p:txBody>
            </p:sp>
            <p:sp>
              <p:nvSpPr>
                <p:cNvPr id="32" name="Frihandsfigur: Form 31">
                  <a:extLst>
                    <a:ext uri="{FF2B5EF4-FFF2-40B4-BE49-F238E27FC236}">
                      <a16:creationId xmlns:a16="http://schemas.microsoft.com/office/drawing/2014/main" id="{CBF1FDE1-1EEF-4060-84E4-EF4DFAAB7B48}"/>
                    </a:ext>
                  </a:extLst>
                </p:cNvPr>
                <p:cNvSpPr/>
                <p:nvPr/>
              </p:nvSpPr>
              <p:spPr>
                <a:xfrm>
                  <a:off x="3576014" y="3776908"/>
                  <a:ext cx="267609" cy="87488"/>
                </a:xfrm>
                <a:custGeom>
                  <a:avLst/>
                  <a:gdLst>
                    <a:gd name="connsiteX0" fmla="*/ 21115 w 267609"/>
                    <a:gd name="connsiteY0" fmla="*/ 80334 h 87487"/>
                    <a:gd name="connsiteX1" fmla="*/ 83334 w 267609"/>
                    <a:gd name="connsiteY1" fmla="*/ 21152 h 87487"/>
                    <a:gd name="connsiteX2" fmla="*/ 186930 w 267609"/>
                    <a:gd name="connsiteY2" fmla="*/ 21152 h 87487"/>
                    <a:gd name="connsiteX3" fmla="*/ 249149 w 267609"/>
                    <a:gd name="connsiteY3" fmla="*/ 80334 h 87487"/>
                    <a:gd name="connsiteX4" fmla="*/ 259699 w 267609"/>
                    <a:gd name="connsiteY4" fmla="*/ 90370 h 87487"/>
                    <a:gd name="connsiteX5" fmla="*/ 260213 w 267609"/>
                    <a:gd name="connsiteY5" fmla="*/ 90370 h 87487"/>
                    <a:gd name="connsiteX6" fmla="*/ 270249 w 267609"/>
                    <a:gd name="connsiteY6" fmla="*/ 79305 h 87487"/>
                    <a:gd name="connsiteX7" fmla="*/ 186930 w 267609"/>
                    <a:gd name="connsiteY7" fmla="*/ 0 h 87487"/>
                    <a:gd name="connsiteX8" fmla="*/ 83334 w 267609"/>
                    <a:gd name="connsiteY8" fmla="*/ 0 h 87487"/>
                    <a:gd name="connsiteX9" fmla="*/ 15 w 267609"/>
                    <a:gd name="connsiteY9" fmla="*/ 79305 h 87487"/>
                    <a:gd name="connsiteX10" fmla="*/ 10050 w 267609"/>
                    <a:gd name="connsiteY10" fmla="*/ 90370 h 87487"/>
                    <a:gd name="connsiteX11" fmla="*/ 21115 w 267609"/>
                    <a:gd name="connsiteY11" fmla="*/ 80334 h 874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267609" h="87487">
                      <a:moveTo>
                        <a:pt x="21115" y="80334"/>
                      </a:moveTo>
                      <a:cubicBezTo>
                        <a:pt x="22762" y="47140"/>
                        <a:pt x="50089" y="21152"/>
                        <a:pt x="83334" y="21152"/>
                      </a:cubicBezTo>
                      <a:lnTo>
                        <a:pt x="186930" y="21152"/>
                      </a:lnTo>
                      <a:cubicBezTo>
                        <a:pt x="220175" y="21152"/>
                        <a:pt x="247502" y="47140"/>
                        <a:pt x="249149" y="80334"/>
                      </a:cubicBezTo>
                      <a:cubicBezTo>
                        <a:pt x="249406" y="85995"/>
                        <a:pt x="254089" y="90370"/>
                        <a:pt x="259699" y="90370"/>
                      </a:cubicBezTo>
                      <a:cubicBezTo>
                        <a:pt x="259853" y="90370"/>
                        <a:pt x="260059" y="90370"/>
                        <a:pt x="260213" y="90370"/>
                      </a:cubicBezTo>
                      <a:cubicBezTo>
                        <a:pt x="266029" y="90061"/>
                        <a:pt x="270558" y="85120"/>
                        <a:pt x="270249" y="79305"/>
                      </a:cubicBezTo>
                      <a:cubicBezTo>
                        <a:pt x="268036" y="34841"/>
                        <a:pt x="231445" y="0"/>
                        <a:pt x="186930" y="0"/>
                      </a:cubicBezTo>
                      <a:lnTo>
                        <a:pt x="83334" y="0"/>
                      </a:lnTo>
                      <a:cubicBezTo>
                        <a:pt x="38818" y="0"/>
                        <a:pt x="2228" y="34841"/>
                        <a:pt x="15" y="79305"/>
                      </a:cubicBezTo>
                      <a:cubicBezTo>
                        <a:pt x="-294" y="85120"/>
                        <a:pt x="4235" y="90112"/>
                        <a:pt x="10050" y="90370"/>
                      </a:cubicBezTo>
                      <a:cubicBezTo>
                        <a:pt x="15814" y="90575"/>
                        <a:pt x="20806" y="86150"/>
                        <a:pt x="21115" y="8033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513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sv-SE" sz="2000"/>
                </a:p>
              </p:txBody>
            </p:sp>
          </p:grpSp>
          <p:sp>
            <p:nvSpPr>
              <p:cNvPr id="24" name="Rektangel 23">
                <a:extLst>
                  <a:ext uri="{FF2B5EF4-FFF2-40B4-BE49-F238E27FC236}">
                    <a16:creationId xmlns:a16="http://schemas.microsoft.com/office/drawing/2014/main" id="{D8449F67-5474-4E26-A505-B42ED65E475B}"/>
                  </a:ext>
                </a:extLst>
              </p:cNvPr>
              <p:cNvSpPr/>
              <p:nvPr/>
            </p:nvSpPr>
            <p:spPr>
              <a:xfrm>
                <a:off x="6591798" y="4115499"/>
                <a:ext cx="2028248" cy="192375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144000" tIns="108000" bIns="108000" rtlCol="0" anchor="t"/>
              <a:lstStyle/>
              <a:p>
                <a:pPr algn="ctr"/>
                <a:r>
                  <a:rPr lang="sv-SE" sz="2000" dirty="0">
                    <a:solidFill>
                      <a:schemeClr val="tx1"/>
                    </a:solidFill>
                    <a:latin typeface="+mj-lt"/>
                  </a:rPr>
                  <a:t>Vi arbetar tillsammans</a:t>
                </a:r>
              </a:p>
            </p:txBody>
          </p:sp>
        </p:grpSp>
        <p:grpSp>
          <p:nvGrpSpPr>
            <p:cNvPr id="13" name="Grupp 12">
              <a:extLst>
                <a:ext uri="{FF2B5EF4-FFF2-40B4-BE49-F238E27FC236}">
                  <a16:creationId xmlns:a16="http://schemas.microsoft.com/office/drawing/2014/main" id="{2328E1A7-8EED-4C8D-83C5-FE2768306CB0}"/>
                </a:ext>
              </a:extLst>
            </p:cNvPr>
            <p:cNvGrpSpPr/>
            <p:nvPr/>
          </p:nvGrpSpPr>
          <p:grpSpPr>
            <a:xfrm>
              <a:off x="8883058" y="1728377"/>
              <a:ext cx="2345635" cy="4310881"/>
              <a:chOff x="9134061" y="1728377"/>
              <a:chExt cx="2345635" cy="4310881"/>
            </a:xfrm>
          </p:grpSpPr>
          <p:grpSp>
            <p:nvGrpSpPr>
              <p:cNvPr id="14" name="Bild 4">
                <a:extLst>
                  <a:ext uri="{FF2B5EF4-FFF2-40B4-BE49-F238E27FC236}">
                    <a16:creationId xmlns:a16="http://schemas.microsoft.com/office/drawing/2014/main" id="{D0800D43-A772-4CC1-B8AC-321A5BFB05B0}"/>
                  </a:ext>
                </a:extLst>
              </p:cNvPr>
              <p:cNvGrpSpPr/>
              <p:nvPr/>
            </p:nvGrpSpPr>
            <p:grpSpPr>
              <a:xfrm>
                <a:off x="9260405" y="1728377"/>
                <a:ext cx="2028247" cy="2028247"/>
                <a:chOff x="4625931" y="3097438"/>
                <a:chExt cx="1111608" cy="1111608"/>
              </a:xfrm>
              <a:solidFill>
                <a:schemeClr val="accent1"/>
              </a:solidFill>
            </p:grpSpPr>
            <p:sp>
              <p:nvSpPr>
                <p:cNvPr id="16" name="Frihandsfigur: Form 15">
                  <a:extLst>
                    <a:ext uri="{FF2B5EF4-FFF2-40B4-BE49-F238E27FC236}">
                      <a16:creationId xmlns:a16="http://schemas.microsoft.com/office/drawing/2014/main" id="{E4073D18-E0D6-415D-A5A5-DD3932961C9D}"/>
                    </a:ext>
                  </a:extLst>
                </p:cNvPr>
                <p:cNvSpPr/>
                <p:nvPr/>
              </p:nvSpPr>
              <p:spPr>
                <a:xfrm>
                  <a:off x="4625931" y="3097438"/>
                  <a:ext cx="1111608" cy="1111608"/>
                </a:xfrm>
                <a:custGeom>
                  <a:avLst/>
                  <a:gdLst>
                    <a:gd name="connsiteX0" fmla="*/ 1113872 w 1111607"/>
                    <a:gd name="connsiteY0" fmla="*/ 556936 h 1111607"/>
                    <a:gd name="connsiteX1" fmla="*/ 556936 w 1111607"/>
                    <a:gd name="connsiteY1" fmla="*/ 1113872 h 1111607"/>
                    <a:gd name="connsiteX2" fmla="*/ 0 w 1111607"/>
                    <a:gd name="connsiteY2" fmla="*/ 556936 h 1111607"/>
                    <a:gd name="connsiteX3" fmla="*/ 556936 w 1111607"/>
                    <a:gd name="connsiteY3" fmla="*/ 0 h 1111607"/>
                    <a:gd name="connsiteX4" fmla="*/ 1113872 w 1111607"/>
                    <a:gd name="connsiteY4" fmla="*/ 556936 h 11116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111607" h="1111607">
                      <a:moveTo>
                        <a:pt x="1113872" y="556936"/>
                      </a:moveTo>
                      <a:cubicBezTo>
                        <a:pt x="1113872" y="864523"/>
                        <a:pt x="864523" y="1113872"/>
                        <a:pt x="556936" y="1113872"/>
                      </a:cubicBezTo>
                      <a:cubicBezTo>
                        <a:pt x="249349" y="1113872"/>
                        <a:pt x="0" y="864523"/>
                        <a:pt x="0" y="556936"/>
                      </a:cubicBezTo>
                      <a:cubicBezTo>
                        <a:pt x="0" y="249349"/>
                        <a:pt x="249349" y="0"/>
                        <a:pt x="556936" y="0"/>
                      </a:cubicBezTo>
                      <a:cubicBezTo>
                        <a:pt x="864523" y="0"/>
                        <a:pt x="1113872" y="249349"/>
                        <a:pt x="1113872" y="556936"/>
                      </a:cubicBezTo>
                      <a:close/>
                    </a:path>
                  </a:pathLst>
                </a:custGeom>
                <a:solidFill>
                  <a:srgbClr val="008868"/>
                </a:solidFill>
                <a:ln w="513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sv-SE" sz="2000"/>
                </a:p>
              </p:txBody>
            </p:sp>
            <p:sp>
              <p:nvSpPr>
                <p:cNvPr id="17" name="Frihandsfigur: Form 16">
                  <a:extLst>
                    <a:ext uri="{FF2B5EF4-FFF2-40B4-BE49-F238E27FC236}">
                      <a16:creationId xmlns:a16="http://schemas.microsoft.com/office/drawing/2014/main" id="{BE1F36C3-6233-41D7-AA4A-9233252ECDE3}"/>
                    </a:ext>
                  </a:extLst>
                </p:cNvPr>
                <p:cNvSpPr/>
                <p:nvPr/>
              </p:nvSpPr>
              <p:spPr>
                <a:xfrm>
                  <a:off x="4977705" y="3350922"/>
                  <a:ext cx="406560" cy="463170"/>
                </a:xfrm>
                <a:custGeom>
                  <a:avLst/>
                  <a:gdLst>
                    <a:gd name="connsiteX0" fmla="*/ 341849 w 406560"/>
                    <a:gd name="connsiteY0" fmla="*/ 52259 h 463169"/>
                    <a:gd name="connsiteX1" fmla="*/ 181696 w 406560"/>
                    <a:gd name="connsiteY1" fmla="*/ 1310 h 463169"/>
                    <a:gd name="connsiteX2" fmla="*/ 1059 w 406560"/>
                    <a:gd name="connsiteY2" fmla="*/ 183799 h 463169"/>
                    <a:gd name="connsiteX3" fmla="*/ 74652 w 406560"/>
                    <a:gd name="connsiteY3" fmla="*/ 363149 h 463169"/>
                    <a:gd name="connsiteX4" fmla="*/ 105736 w 406560"/>
                    <a:gd name="connsiteY4" fmla="*/ 426088 h 463169"/>
                    <a:gd name="connsiteX5" fmla="*/ 105633 w 406560"/>
                    <a:gd name="connsiteY5" fmla="*/ 454136 h 463169"/>
                    <a:gd name="connsiteX6" fmla="*/ 108721 w 406560"/>
                    <a:gd name="connsiteY6" fmla="*/ 461649 h 463169"/>
                    <a:gd name="connsiteX7" fmla="*/ 116234 w 406560"/>
                    <a:gd name="connsiteY7" fmla="*/ 464737 h 463169"/>
                    <a:gd name="connsiteX8" fmla="*/ 293937 w 406560"/>
                    <a:gd name="connsiteY8" fmla="*/ 464737 h 463169"/>
                    <a:gd name="connsiteX9" fmla="*/ 301451 w 406560"/>
                    <a:gd name="connsiteY9" fmla="*/ 461649 h 463169"/>
                    <a:gd name="connsiteX10" fmla="*/ 304538 w 406560"/>
                    <a:gd name="connsiteY10" fmla="*/ 454136 h 463169"/>
                    <a:gd name="connsiteX11" fmla="*/ 304436 w 406560"/>
                    <a:gd name="connsiteY11" fmla="*/ 428661 h 463169"/>
                    <a:gd name="connsiteX12" fmla="*/ 333461 w 406560"/>
                    <a:gd name="connsiteY12" fmla="*/ 364847 h 463169"/>
                    <a:gd name="connsiteX13" fmla="*/ 410193 w 406560"/>
                    <a:gd name="connsiteY13" fmla="*/ 205053 h 463169"/>
                    <a:gd name="connsiteX14" fmla="*/ 341849 w 406560"/>
                    <a:gd name="connsiteY14" fmla="*/ 52259 h 463169"/>
                    <a:gd name="connsiteX15" fmla="*/ 320235 w 406560"/>
                    <a:gd name="connsiteY15" fmla="*/ 348379 h 463169"/>
                    <a:gd name="connsiteX16" fmla="*/ 283336 w 406560"/>
                    <a:gd name="connsiteY16" fmla="*/ 428764 h 463169"/>
                    <a:gd name="connsiteX17" fmla="*/ 283387 w 406560"/>
                    <a:gd name="connsiteY17" fmla="*/ 443637 h 463169"/>
                    <a:gd name="connsiteX18" fmla="*/ 126939 w 406560"/>
                    <a:gd name="connsiteY18" fmla="*/ 443637 h 463169"/>
                    <a:gd name="connsiteX19" fmla="*/ 126990 w 406560"/>
                    <a:gd name="connsiteY19" fmla="*/ 426191 h 463169"/>
                    <a:gd name="connsiteX20" fmla="*/ 88187 w 406560"/>
                    <a:gd name="connsiteY20" fmla="*/ 346886 h 463169"/>
                    <a:gd name="connsiteX21" fmla="*/ 22211 w 406560"/>
                    <a:gd name="connsiteY21" fmla="*/ 185961 h 463169"/>
                    <a:gd name="connsiteX22" fmla="*/ 184114 w 406560"/>
                    <a:gd name="connsiteY22" fmla="*/ 22359 h 463169"/>
                    <a:gd name="connsiteX23" fmla="*/ 327800 w 406560"/>
                    <a:gd name="connsiteY23" fmla="*/ 68058 h 463169"/>
                    <a:gd name="connsiteX24" fmla="*/ 389093 w 406560"/>
                    <a:gd name="connsiteY24" fmla="*/ 205156 h 463169"/>
                    <a:gd name="connsiteX25" fmla="*/ 320235 w 406560"/>
                    <a:gd name="connsiteY25" fmla="*/ 348379 h 4631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</a:cxnLst>
                  <a:rect l="l" t="t" r="r" b="b"/>
                  <a:pathLst>
                    <a:path w="406560" h="463169">
                      <a:moveTo>
                        <a:pt x="341849" y="52259"/>
                      </a:moveTo>
                      <a:cubicBezTo>
                        <a:pt x="297797" y="12838"/>
                        <a:pt x="240981" y="-5226"/>
                        <a:pt x="181696" y="1310"/>
                      </a:cubicBezTo>
                      <a:cubicBezTo>
                        <a:pt x="86643" y="11860"/>
                        <a:pt x="10683" y="88592"/>
                        <a:pt x="1059" y="183799"/>
                      </a:cubicBezTo>
                      <a:cubicBezTo>
                        <a:pt x="-5888" y="252400"/>
                        <a:pt x="21645" y="319456"/>
                        <a:pt x="74652" y="363149"/>
                      </a:cubicBezTo>
                      <a:cubicBezTo>
                        <a:pt x="94517" y="379514"/>
                        <a:pt x="105839" y="402467"/>
                        <a:pt x="105736" y="426088"/>
                      </a:cubicBezTo>
                      <a:lnTo>
                        <a:pt x="105633" y="454136"/>
                      </a:lnTo>
                      <a:cubicBezTo>
                        <a:pt x="105633" y="456966"/>
                        <a:pt x="106713" y="459642"/>
                        <a:pt x="108721" y="461649"/>
                      </a:cubicBezTo>
                      <a:cubicBezTo>
                        <a:pt x="110728" y="463656"/>
                        <a:pt x="113404" y="464737"/>
                        <a:pt x="116234" y="464737"/>
                      </a:cubicBezTo>
                      <a:lnTo>
                        <a:pt x="293937" y="464737"/>
                      </a:lnTo>
                      <a:cubicBezTo>
                        <a:pt x="296768" y="464737"/>
                        <a:pt x="299444" y="463605"/>
                        <a:pt x="301451" y="461649"/>
                      </a:cubicBezTo>
                      <a:cubicBezTo>
                        <a:pt x="303458" y="459642"/>
                        <a:pt x="304538" y="456966"/>
                        <a:pt x="304538" y="454136"/>
                      </a:cubicBezTo>
                      <a:lnTo>
                        <a:pt x="304436" y="428661"/>
                      </a:lnTo>
                      <a:cubicBezTo>
                        <a:pt x="304333" y="403341"/>
                        <a:pt x="315191" y="379514"/>
                        <a:pt x="333461" y="364847"/>
                      </a:cubicBezTo>
                      <a:cubicBezTo>
                        <a:pt x="382248" y="325683"/>
                        <a:pt x="410193" y="267427"/>
                        <a:pt x="410193" y="205053"/>
                      </a:cubicBezTo>
                      <a:cubicBezTo>
                        <a:pt x="410193" y="146848"/>
                        <a:pt x="385284" y="91165"/>
                        <a:pt x="341849" y="52259"/>
                      </a:cubicBezTo>
                      <a:close/>
                      <a:moveTo>
                        <a:pt x="320235" y="348379"/>
                      </a:moveTo>
                      <a:cubicBezTo>
                        <a:pt x="296665" y="367317"/>
                        <a:pt x="283233" y="396600"/>
                        <a:pt x="283336" y="428764"/>
                      </a:cubicBezTo>
                      <a:lnTo>
                        <a:pt x="283387" y="443637"/>
                      </a:lnTo>
                      <a:lnTo>
                        <a:pt x="126939" y="443637"/>
                      </a:lnTo>
                      <a:lnTo>
                        <a:pt x="126990" y="426191"/>
                      </a:lnTo>
                      <a:cubicBezTo>
                        <a:pt x="127093" y="396188"/>
                        <a:pt x="112941" y="367266"/>
                        <a:pt x="88187" y="346886"/>
                      </a:cubicBezTo>
                      <a:cubicBezTo>
                        <a:pt x="40635" y="307671"/>
                        <a:pt x="15984" y="247511"/>
                        <a:pt x="22211" y="185961"/>
                      </a:cubicBezTo>
                      <a:cubicBezTo>
                        <a:pt x="30857" y="100583"/>
                        <a:pt x="98943" y="31776"/>
                        <a:pt x="184114" y="22359"/>
                      </a:cubicBezTo>
                      <a:cubicBezTo>
                        <a:pt x="237276" y="16440"/>
                        <a:pt x="288328" y="32703"/>
                        <a:pt x="327800" y="68058"/>
                      </a:cubicBezTo>
                      <a:cubicBezTo>
                        <a:pt x="366758" y="102950"/>
                        <a:pt x="389093" y="152921"/>
                        <a:pt x="389093" y="205156"/>
                      </a:cubicBezTo>
                      <a:cubicBezTo>
                        <a:pt x="389041" y="261045"/>
                        <a:pt x="363979" y="313281"/>
                        <a:pt x="320235" y="348379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513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sv-SE" sz="2000"/>
                </a:p>
              </p:txBody>
            </p:sp>
            <p:sp>
              <p:nvSpPr>
                <p:cNvPr id="18" name="Frihandsfigur: Form 17">
                  <a:extLst>
                    <a:ext uri="{FF2B5EF4-FFF2-40B4-BE49-F238E27FC236}">
                      <a16:creationId xmlns:a16="http://schemas.microsoft.com/office/drawing/2014/main" id="{FEF61AC7-A01C-466D-9B09-F405A06B7A09}"/>
                    </a:ext>
                  </a:extLst>
                </p:cNvPr>
                <p:cNvSpPr/>
                <p:nvPr/>
              </p:nvSpPr>
              <p:spPr>
                <a:xfrm>
                  <a:off x="5083440" y="3847361"/>
                  <a:ext cx="195561" cy="20585"/>
                </a:xfrm>
                <a:custGeom>
                  <a:avLst/>
                  <a:gdLst>
                    <a:gd name="connsiteX0" fmla="*/ 188253 w 195560"/>
                    <a:gd name="connsiteY0" fmla="*/ 0 h 20585"/>
                    <a:gd name="connsiteX1" fmla="*/ 10550 w 195560"/>
                    <a:gd name="connsiteY1" fmla="*/ 0 h 20585"/>
                    <a:gd name="connsiteX2" fmla="*/ 0 w 195560"/>
                    <a:gd name="connsiteY2" fmla="*/ 10550 h 20585"/>
                    <a:gd name="connsiteX3" fmla="*/ 10550 w 195560"/>
                    <a:gd name="connsiteY3" fmla="*/ 21100 h 20585"/>
                    <a:gd name="connsiteX4" fmla="*/ 188253 w 195560"/>
                    <a:gd name="connsiteY4" fmla="*/ 21100 h 20585"/>
                    <a:gd name="connsiteX5" fmla="*/ 198803 w 195560"/>
                    <a:gd name="connsiteY5" fmla="*/ 10550 h 20585"/>
                    <a:gd name="connsiteX6" fmla="*/ 188253 w 195560"/>
                    <a:gd name="connsiteY6" fmla="*/ 0 h 2058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95560" h="20585">
                      <a:moveTo>
                        <a:pt x="188253" y="0"/>
                      </a:moveTo>
                      <a:lnTo>
                        <a:pt x="10550" y="0"/>
                      </a:lnTo>
                      <a:cubicBezTo>
                        <a:pt x="4735" y="0"/>
                        <a:pt x="0" y="4735"/>
                        <a:pt x="0" y="10550"/>
                      </a:cubicBezTo>
                      <a:cubicBezTo>
                        <a:pt x="0" y="16365"/>
                        <a:pt x="4735" y="21100"/>
                        <a:pt x="10550" y="21100"/>
                      </a:cubicBezTo>
                      <a:lnTo>
                        <a:pt x="188253" y="21100"/>
                      </a:lnTo>
                      <a:cubicBezTo>
                        <a:pt x="194068" y="21100"/>
                        <a:pt x="198803" y="16365"/>
                        <a:pt x="198803" y="10550"/>
                      </a:cubicBezTo>
                      <a:cubicBezTo>
                        <a:pt x="198803" y="4735"/>
                        <a:pt x="194068" y="0"/>
                        <a:pt x="188253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513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sv-SE" sz="2000"/>
                </a:p>
              </p:txBody>
            </p:sp>
            <p:sp>
              <p:nvSpPr>
                <p:cNvPr id="19" name="Frihandsfigur: Form 18">
                  <a:extLst>
                    <a:ext uri="{FF2B5EF4-FFF2-40B4-BE49-F238E27FC236}">
                      <a16:creationId xmlns:a16="http://schemas.microsoft.com/office/drawing/2014/main" id="{FB85ADD0-B59A-4897-A3F2-9F9456CC9A44}"/>
                    </a:ext>
                  </a:extLst>
                </p:cNvPr>
                <p:cNvSpPr/>
                <p:nvPr/>
              </p:nvSpPr>
              <p:spPr>
                <a:xfrm>
                  <a:off x="5083440" y="3900111"/>
                  <a:ext cx="195561" cy="20585"/>
                </a:xfrm>
                <a:custGeom>
                  <a:avLst/>
                  <a:gdLst>
                    <a:gd name="connsiteX0" fmla="*/ 188253 w 195560"/>
                    <a:gd name="connsiteY0" fmla="*/ 0 h 20585"/>
                    <a:gd name="connsiteX1" fmla="*/ 10550 w 195560"/>
                    <a:gd name="connsiteY1" fmla="*/ 0 h 20585"/>
                    <a:gd name="connsiteX2" fmla="*/ 0 w 195560"/>
                    <a:gd name="connsiteY2" fmla="*/ 10550 h 20585"/>
                    <a:gd name="connsiteX3" fmla="*/ 10550 w 195560"/>
                    <a:gd name="connsiteY3" fmla="*/ 21100 h 20585"/>
                    <a:gd name="connsiteX4" fmla="*/ 188253 w 195560"/>
                    <a:gd name="connsiteY4" fmla="*/ 21100 h 20585"/>
                    <a:gd name="connsiteX5" fmla="*/ 198803 w 195560"/>
                    <a:gd name="connsiteY5" fmla="*/ 10550 h 20585"/>
                    <a:gd name="connsiteX6" fmla="*/ 188253 w 195560"/>
                    <a:gd name="connsiteY6" fmla="*/ 0 h 2058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95560" h="20585">
                      <a:moveTo>
                        <a:pt x="188253" y="0"/>
                      </a:moveTo>
                      <a:lnTo>
                        <a:pt x="10550" y="0"/>
                      </a:lnTo>
                      <a:cubicBezTo>
                        <a:pt x="4735" y="0"/>
                        <a:pt x="0" y="4735"/>
                        <a:pt x="0" y="10550"/>
                      </a:cubicBezTo>
                      <a:cubicBezTo>
                        <a:pt x="0" y="16365"/>
                        <a:pt x="4735" y="21100"/>
                        <a:pt x="10550" y="21100"/>
                      </a:cubicBezTo>
                      <a:lnTo>
                        <a:pt x="188253" y="21100"/>
                      </a:lnTo>
                      <a:cubicBezTo>
                        <a:pt x="194068" y="21100"/>
                        <a:pt x="198803" y="16365"/>
                        <a:pt x="198803" y="10550"/>
                      </a:cubicBezTo>
                      <a:cubicBezTo>
                        <a:pt x="198803" y="4735"/>
                        <a:pt x="194068" y="0"/>
                        <a:pt x="188253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513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sv-SE" sz="2000"/>
                </a:p>
              </p:txBody>
            </p:sp>
            <p:sp>
              <p:nvSpPr>
                <p:cNvPr id="20" name="Frihandsfigur: Form 19">
                  <a:extLst>
                    <a:ext uri="{FF2B5EF4-FFF2-40B4-BE49-F238E27FC236}">
                      <a16:creationId xmlns:a16="http://schemas.microsoft.com/office/drawing/2014/main" id="{AA091D49-042B-4193-82BA-19E60A70CEF6}"/>
                    </a:ext>
                  </a:extLst>
                </p:cNvPr>
                <p:cNvSpPr/>
                <p:nvPr/>
              </p:nvSpPr>
              <p:spPr>
                <a:xfrm>
                  <a:off x="5114884" y="3952912"/>
                  <a:ext cx="133805" cy="20585"/>
                </a:xfrm>
                <a:custGeom>
                  <a:avLst/>
                  <a:gdLst>
                    <a:gd name="connsiteX0" fmla="*/ 125262 w 133804"/>
                    <a:gd name="connsiteY0" fmla="*/ 0 h 20585"/>
                    <a:gd name="connsiteX1" fmla="*/ 10550 w 133804"/>
                    <a:gd name="connsiteY1" fmla="*/ 0 h 20585"/>
                    <a:gd name="connsiteX2" fmla="*/ 0 w 133804"/>
                    <a:gd name="connsiteY2" fmla="*/ 10550 h 20585"/>
                    <a:gd name="connsiteX3" fmla="*/ 10550 w 133804"/>
                    <a:gd name="connsiteY3" fmla="*/ 21100 h 20585"/>
                    <a:gd name="connsiteX4" fmla="*/ 125262 w 133804"/>
                    <a:gd name="connsiteY4" fmla="*/ 21100 h 20585"/>
                    <a:gd name="connsiteX5" fmla="*/ 135812 w 133804"/>
                    <a:gd name="connsiteY5" fmla="*/ 10550 h 20585"/>
                    <a:gd name="connsiteX6" fmla="*/ 125262 w 133804"/>
                    <a:gd name="connsiteY6" fmla="*/ 0 h 2058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33804" h="20585">
                      <a:moveTo>
                        <a:pt x="125262" y="0"/>
                      </a:moveTo>
                      <a:lnTo>
                        <a:pt x="10550" y="0"/>
                      </a:lnTo>
                      <a:cubicBezTo>
                        <a:pt x="4735" y="0"/>
                        <a:pt x="0" y="4735"/>
                        <a:pt x="0" y="10550"/>
                      </a:cubicBezTo>
                      <a:cubicBezTo>
                        <a:pt x="0" y="16365"/>
                        <a:pt x="4735" y="21100"/>
                        <a:pt x="10550" y="21100"/>
                      </a:cubicBezTo>
                      <a:lnTo>
                        <a:pt x="125262" y="21100"/>
                      </a:lnTo>
                      <a:cubicBezTo>
                        <a:pt x="131077" y="21100"/>
                        <a:pt x="135812" y="16365"/>
                        <a:pt x="135812" y="10550"/>
                      </a:cubicBezTo>
                      <a:cubicBezTo>
                        <a:pt x="135812" y="4735"/>
                        <a:pt x="131129" y="0"/>
                        <a:pt x="125262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513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sv-SE" sz="2000"/>
                </a:p>
              </p:txBody>
            </p:sp>
            <p:sp>
              <p:nvSpPr>
                <p:cNvPr id="21" name="Frihandsfigur: Form 20">
                  <a:extLst>
                    <a:ext uri="{FF2B5EF4-FFF2-40B4-BE49-F238E27FC236}">
                      <a16:creationId xmlns:a16="http://schemas.microsoft.com/office/drawing/2014/main" id="{EEF392E0-133C-4565-8F57-DAB554DD6544}"/>
                    </a:ext>
                  </a:extLst>
                </p:cNvPr>
                <p:cNvSpPr/>
                <p:nvPr/>
              </p:nvSpPr>
              <p:spPr>
                <a:xfrm>
                  <a:off x="5171288" y="3480685"/>
                  <a:ext cx="20585" cy="128658"/>
                </a:xfrm>
                <a:custGeom>
                  <a:avLst/>
                  <a:gdLst>
                    <a:gd name="connsiteX0" fmla="*/ 11528 w 20585"/>
                    <a:gd name="connsiteY0" fmla="*/ 128813 h 128658"/>
                    <a:gd name="connsiteX1" fmla="*/ 23056 w 20585"/>
                    <a:gd name="connsiteY1" fmla="*/ 117285 h 128658"/>
                    <a:gd name="connsiteX2" fmla="*/ 23056 w 20585"/>
                    <a:gd name="connsiteY2" fmla="*/ 11528 h 128658"/>
                    <a:gd name="connsiteX3" fmla="*/ 11528 w 20585"/>
                    <a:gd name="connsiteY3" fmla="*/ 0 h 128658"/>
                    <a:gd name="connsiteX4" fmla="*/ 0 w 20585"/>
                    <a:gd name="connsiteY4" fmla="*/ 11528 h 128658"/>
                    <a:gd name="connsiteX5" fmla="*/ 0 w 20585"/>
                    <a:gd name="connsiteY5" fmla="*/ 117285 h 128658"/>
                    <a:gd name="connsiteX6" fmla="*/ 11528 w 20585"/>
                    <a:gd name="connsiteY6" fmla="*/ 128813 h 12865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0585" h="128658">
                      <a:moveTo>
                        <a:pt x="11528" y="128813"/>
                      </a:moveTo>
                      <a:cubicBezTo>
                        <a:pt x="17909" y="128813"/>
                        <a:pt x="23056" y="123666"/>
                        <a:pt x="23056" y="117285"/>
                      </a:cubicBezTo>
                      <a:lnTo>
                        <a:pt x="23056" y="11528"/>
                      </a:lnTo>
                      <a:cubicBezTo>
                        <a:pt x="23056" y="5146"/>
                        <a:pt x="17909" y="0"/>
                        <a:pt x="11528" y="0"/>
                      </a:cubicBezTo>
                      <a:cubicBezTo>
                        <a:pt x="5146" y="0"/>
                        <a:pt x="0" y="5146"/>
                        <a:pt x="0" y="11528"/>
                      </a:cubicBezTo>
                      <a:lnTo>
                        <a:pt x="0" y="117285"/>
                      </a:lnTo>
                      <a:cubicBezTo>
                        <a:pt x="0" y="123666"/>
                        <a:pt x="5146" y="128813"/>
                        <a:pt x="11528" y="12881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513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sv-SE" sz="2000"/>
                </a:p>
              </p:txBody>
            </p:sp>
            <p:sp>
              <p:nvSpPr>
                <p:cNvPr id="22" name="Frihandsfigur: Form 21">
                  <a:extLst>
                    <a:ext uri="{FF2B5EF4-FFF2-40B4-BE49-F238E27FC236}">
                      <a16:creationId xmlns:a16="http://schemas.microsoft.com/office/drawing/2014/main" id="{FD58024A-23FA-46F6-B2D2-BD0683D56DC3}"/>
                    </a:ext>
                  </a:extLst>
                </p:cNvPr>
                <p:cNvSpPr/>
                <p:nvPr/>
              </p:nvSpPr>
              <p:spPr>
                <a:xfrm>
                  <a:off x="5167634" y="3633274"/>
                  <a:ext cx="25732" cy="25732"/>
                </a:xfrm>
                <a:custGeom>
                  <a:avLst/>
                  <a:gdLst>
                    <a:gd name="connsiteX0" fmla="*/ 15182 w 25731"/>
                    <a:gd name="connsiteY0" fmla="*/ 0 h 25731"/>
                    <a:gd name="connsiteX1" fmla="*/ 0 w 25731"/>
                    <a:gd name="connsiteY1" fmla="*/ 15182 h 25731"/>
                    <a:gd name="connsiteX2" fmla="*/ 15182 w 25731"/>
                    <a:gd name="connsiteY2" fmla="*/ 30363 h 25731"/>
                    <a:gd name="connsiteX3" fmla="*/ 30363 w 25731"/>
                    <a:gd name="connsiteY3" fmla="*/ 15182 h 25731"/>
                    <a:gd name="connsiteX4" fmla="*/ 15182 w 25731"/>
                    <a:gd name="connsiteY4" fmla="*/ 0 h 257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5731" h="25731">
                      <a:moveTo>
                        <a:pt x="15182" y="0"/>
                      </a:moveTo>
                      <a:cubicBezTo>
                        <a:pt x="6793" y="0"/>
                        <a:pt x="0" y="6793"/>
                        <a:pt x="0" y="15182"/>
                      </a:cubicBezTo>
                      <a:cubicBezTo>
                        <a:pt x="0" y="23570"/>
                        <a:pt x="6793" y="30363"/>
                        <a:pt x="15182" y="30363"/>
                      </a:cubicBezTo>
                      <a:cubicBezTo>
                        <a:pt x="23570" y="30363"/>
                        <a:pt x="30363" y="23570"/>
                        <a:pt x="30363" y="15182"/>
                      </a:cubicBezTo>
                      <a:cubicBezTo>
                        <a:pt x="30363" y="6845"/>
                        <a:pt x="23570" y="0"/>
                        <a:pt x="15182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513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sv-SE" sz="2000"/>
                </a:p>
              </p:txBody>
            </p:sp>
          </p:grpSp>
          <p:sp>
            <p:nvSpPr>
              <p:cNvPr id="15" name="Rektangel 14">
                <a:extLst>
                  <a:ext uri="{FF2B5EF4-FFF2-40B4-BE49-F238E27FC236}">
                    <a16:creationId xmlns:a16="http://schemas.microsoft.com/office/drawing/2014/main" id="{24E06E3B-5FA2-4A6F-89B0-C65CD0CC70FC}"/>
                  </a:ext>
                </a:extLst>
              </p:cNvPr>
              <p:cNvSpPr/>
              <p:nvPr/>
            </p:nvSpPr>
            <p:spPr>
              <a:xfrm>
                <a:off x="9134061" y="4115499"/>
                <a:ext cx="2345635" cy="192375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144000" tIns="108000" bIns="108000" rtlCol="0" anchor="t"/>
              <a:lstStyle/>
              <a:p>
                <a:pPr algn="ctr"/>
                <a:r>
                  <a:rPr lang="sv-SE" sz="2000" dirty="0">
                    <a:solidFill>
                      <a:schemeClr val="tx1"/>
                    </a:solidFill>
                    <a:latin typeface="+mj-lt"/>
                  </a:rPr>
                  <a:t>Vi tänker nytt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44918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B2C8DCA5-FF81-40EA-9E73-CE69C4E91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</p:spPr>
        <p:txBody>
          <a:bodyPr anchor="ctr">
            <a:normAutofit/>
          </a:bodyPr>
          <a:lstStyle/>
          <a:p>
            <a:r>
              <a:rPr lang="sv-SE" dirty="0"/>
              <a:t>Värdeord – fastställda juni 2020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C786D6C-25E1-4364-B275-F47377BD3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0000" y="1736728"/>
            <a:ext cx="5278080" cy="4194629"/>
          </a:xfrm>
        </p:spPr>
        <p:txBody>
          <a:bodyPr>
            <a:normAutofit/>
          </a:bodyPr>
          <a:lstStyle/>
          <a:p>
            <a:r>
              <a:rPr lang="sv-SE" b="1" dirty="0"/>
              <a:t>För stadens bästa. </a:t>
            </a:r>
            <a:r>
              <a:rPr lang="sv-SE" dirty="0"/>
              <a:t>Vi vill göra det som är bäst för kunderna och ger störst nytta för hela staden.</a:t>
            </a:r>
          </a:p>
          <a:p>
            <a:r>
              <a:rPr lang="sv-SE" b="1" dirty="0"/>
              <a:t>Tillsammans.</a:t>
            </a:r>
            <a:r>
              <a:rPr lang="sv-SE" dirty="0"/>
              <a:t> Vi arbetar tillsammans i bolaget och samarbetar med våra kunder.</a:t>
            </a:r>
          </a:p>
          <a:p>
            <a:r>
              <a:rPr lang="sv-SE" b="1" dirty="0"/>
              <a:t>Framåtriktat. </a:t>
            </a:r>
            <a:r>
              <a:rPr lang="sv-SE" dirty="0"/>
              <a:t>Vi arbetar proaktivt för att förstå stadens risker.</a:t>
            </a:r>
          </a:p>
          <a:p>
            <a:endParaRPr lang="sv-SE" dirty="0"/>
          </a:p>
          <a:p>
            <a:endParaRPr lang="sv-SE" dirty="0"/>
          </a:p>
        </p:txBody>
      </p:sp>
      <p:pic>
        <p:nvPicPr>
          <p:cNvPr id="6" name="Platshållare för bild 5" descr="En bild som visar rum, klocka&#10;&#10;Automatiskt genererad beskrivning">
            <a:extLst>
              <a:ext uri="{FF2B5EF4-FFF2-40B4-BE49-F238E27FC236}">
                <a16:creationId xmlns:a16="http://schemas.microsoft.com/office/drawing/2014/main" id="{37BE79EA-6EA8-440C-9FBD-CBFB0465173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8" r="6675"/>
          <a:stretch/>
        </p:blipFill>
        <p:spPr>
          <a:xfrm>
            <a:off x="6434313" y="1736728"/>
            <a:ext cx="5277697" cy="4194629"/>
          </a:xfrm>
          <a:noFill/>
        </p:spPr>
      </p:pic>
    </p:spTree>
    <p:extLst>
      <p:ext uri="{BB962C8B-B14F-4D97-AF65-F5344CB8AC3E}">
        <p14:creationId xmlns:p14="http://schemas.microsoft.com/office/powerpoint/2010/main" val="3484870814"/>
      </p:ext>
    </p:extLst>
  </p:cSld>
  <p:clrMapOvr>
    <a:masterClrMapping/>
  </p:clrMapOvr>
</p:sld>
</file>

<file path=ppt/theme/theme1.xml><?xml version="1.0" encoding="utf-8"?>
<a:theme xmlns:a="http://schemas.openxmlformats.org/drawingml/2006/main" name="Göteborgs Stad – Blå dekor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owerpoint 16_9.potx" id="{919CB5C3-B5B9-4B37-B260-3EADCA6C8627}" vid="{005BC203-B73D-4677-9B55-D91477DA439A}"/>
    </a:ext>
  </a:extLst>
</a:theme>
</file>

<file path=ppt/theme/theme2.xml><?xml version="1.0" encoding="utf-8"?>
<a:theme xmlns:a="http://schemas.openxmlformats.org/drawingml/2006/main" name="Göteborgs Stad – Gul dekor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owerpoint 16_9.potx" id="{919CB5C3-B5B9-4B37-B260-3EADCA6C8627}" vid="{6846DA80-9310-4933-9F02-57536A6942F5}"/>
    </a:ext>
  </a:extLst>
</a:theme>
</file>

<file path=ppt/theme/theme3.xml><?xml version="1.0" encoding="utf-8"?>
<a:theme xmlns:a="http://schemas.openxmlformats.org/drawingml/2006/main" name="Office-tema">
  <a:themeElements>
    <a:clrScheme name="Göteborgs Stad Powerpoint">
      <a:dk1>
        <a:sysClr val="windowText" lastClr="000000"/>
      </a:dk1>
      <a:lt1>
        <a:sysClr val="window" lastClr="FFFFFF"/>
      </a:lt1>
      <a:dk2>
        <a:srgbClr val="495663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868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237</Words>
  <Application>Microsoft Office PowerPoint</Application>
  <PresentationFormat>Bredbild</PresentationFormat>
  <Paragraphs>47</Paragraphs>
  <Slides>7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Wingdings</vt:lpstr>
      <vt:lpstr>Göteborgs Stad – Blå dekor</vt:lpstr>
      <vt:lpstr>Göteborgs Stad – Gul dekor</vt:lpstr>
      <vt:lpstr>Avstämningssamtal</vt:lpstr>
      <vt:lpstr>Inför samtalet</vt:lpstr>
      <vt:lpstr>Avstämningssamtal </vt:lpstr>
      <vt:lpstr>Avstämningssamtal </vt:lpstr>
      <vt:lpstr>Min utvecklingsplan </vt:lpstr>
      <vt:lpstr>Stadens förhållningssätt</vt:lpstr>
      <vt:lpstr>Värdeord – fastställda juni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16 9 (GL)</dc:title>
  <dc:creator/>
  <cp:lastModifiedBy/>
  <cp:revision>1</cp:revision>
  <dcterms:created xsi:type="dcterms:W3CDTF">2018-09-13T15:17:52Z</dcterms:created>
  <dcterms:modified xsi:type="dcterms:W3CDTF">2025-03-18T09:34:17Z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W_SaveText">
    <vt:lpwstr>Spara till Notes</vt:lpwstr>
  </property>
  <property fmtid="{D5CDD505-2E9C-101B-9397-08002B2CF9AE}" pid="3" name="SW_SaveCloseOfficeText">
    <vt:lpwstr>Spara och Stäng Officedokument</vt:lpwstr>
  </property>
  <property fmtid="{D5CDD505-2E9C-101B-9397-08002B2CF9AE}" pid="4" name="SW_SaveCloseText">
    <vt:lpwstr>Spara och Stäng Notes dokument</vt:lpwstr>
  </property>
  <property fmtid="{D5CDD505-2E9C-101B-9397-08002B2CF9AE}" pid="5" name="SW_DocUNID">
    <vt:lpwstr>5BE1CB841EE676E1C1258C5100346CF6</vt:lpwstr>
  </property>
  <property fmtid="{D5CDD505-2E9C-101B-9397-08002B2CF9AE}" pid="6" name="SW_DocHWND">
    <vt:r8>4131826</vt:r8>
  </property>
  <property fmtid="{D5CDD505-2E9C-101B-9397-08002B2CF9AE}" pid="7" name="SW_IntOfficeMacros">
    <vt:lpwstr>Enabled</vt:lpwstr>
  </property>
  <property fmtid="{D5CDD505-2E9C-101B-9397-08002B2CF9AE}" pid="8" name="SW_CustomTitle">
    <vt:lpwstr>SWING Integrator 5 Document</vt:lpwstr>
  </property>
  <property fmtid="{D5CDD505-2E9C-101B-9397-08002B2CF9AE}" pid="9" name="SW_DialogTitle">
    <vt:lpwstr>SWING Integrator för Notes och Office</vt:lpwstr>
  </property>
  <property fmtid="{D5CDD505-2E9C-101B-9397-08002B2CF9AE}" pid="10" name="SW_PromptText">
    <vt:lpwstr>Vill du spara?</vt:lpwstr>
  </property>
  <property fmtid="{D5CDD505-2E9C-101B-9397-08002B2CF9AE}" pid="11" name="SW_NewDocument">
    <vt:lpwstr>SWING New Document</vt:lpwstr>
  </property>
  <property fmtid="{D5CDD505-2E9C-101B-9397-08002B2CF9AE}" pid="12" name="SW_VisibleVBAMacroMenuItems">
    <vt:r8>127</vt:r8>
  </property>
  <property fmtid="{D5CDD505-2E9C-101B-9397-08002B2CF9AE}" pid="13" name="SW_EnabledVBAMacroMenuItems">
    <vt:r8>7</vt:r8>
  </property>
  <property fmtid="{D5CDD505-2E9C-101B-9397-08002B2CF9AE}" pid="14" name="SW_AddinName">
    <vt:lpwstr>SWINGINTEGRATOR529000.PPA</vt:lpwstr>
  </property>
</Properties>
</file>